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369" r:id="rId8"/>
    <p:sldId id="264" r:id="rId9"/>
    <p:sldId id="265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266" r:id="rId18"/>
    <p:sldId id="267" r:id="rId19"/>
    <p:sldId id="269" r:id="rId20"/>
    <p:sldId id="270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338" r:id="rId31"/>
    <p:sldId id="339" r:id="rId32"/>
    <p:sldId id="340" r:id="rId33"/>
    <p:sldId id="341" r:id="rId34"/>
    <p:sldId id="342" r:id="rId35"/>
    <p:sldId id="326" r:id="rId36"/>
    <p:sldId id="327" r:id="rId37"/>
    <p:sldId id="328" r:id="rId38"/>
    <p:sldId id="329" r:id="rId39"/>
    <p:sldId id="325" r:id="rId40"/>
    <p:sldId id="271" r:id="rId41"/>
    <p:sldId id="365" r:id="rId42"/>
    <p:sldId id="366" r:id="rId43"/>
    <p:sldId id="330" r:id="rId44"/>
    <p:sldId id="333" r:id="rId45"/>
    <p:sldId id="334" r:id="rId46"/>
    <p:sldId id="335" r:id="rId47"/>
    <p:sldId id="336" r:id="rId48"/>
    <p:sldId id="337" r:id="rId49"/>
    <p:sldId id="368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52" r:id="rId60"/>
    <p:sldId id="343" r:id="rId61"/>
    <p:sldId id="344" r:id="rId62"/>
    <p:sldId id="345" r:id="rId63"/>
    <p:sldId id="346" r:id="rId64"/>
    <p:sldId id="347" r:id="rId65"/>
    <p:sldId id="301" r:id="rId66"/>
    <p:sldId id="302" r:id="rId67"/>
    <p:sldId id="303" r:id="rId68"/>
    <p:sldId id="304" r:id="rId69"/>
    <p:sldId id="305" r:id="rId70"/>
    <p:sldId id="306" r:id="rId71"/>
    <p:sldId id="307" r:id="rId72"/>
    <p:sldId id="308" r:id="rId73"/>
    <p:sldId id="323" r:id="rId74"/>
    <p:sldId id="309" r:id="rId75"/>
    <p:sldId id="310" r:id="rId76"/>
    <p:sldId id="311" r:id="rId77"/>
    <p:sldId id="268" r:id="rId78"/>
    <p:sldId id="358" r:id="rId79"/>
    <p:sldId id="357" r:id="rId80"/>
    <p:sldId id="272" r:id="rId81"/>
    <p:sldId id="273" r:id="rId82"/>
    <p:sldId id="359" r:id="rId83"/>
    <p:sldId id="363" r:id="rId84"/>
    <p:sldId id="360" r:id="rId85"/>
    <p:sldId id="274" r:id="rId86"/>
    <p:sldId id="275" r:id="rId87"/>
    <p:sldId id="276" r:id="rId88"/>
    <p:sldId id="353" r:id="rId89"/>
    <p:sldId id="277" r:id="rId90"/>
    <p:sldId id="354" r:id="rId91"/>
    <p:sldId id="355" r:id="rId92"/>
    <p:sldId id="356" r:id="rId93"/>
    <p:sldId id="278" r:id="rId94"/>
    <p:sldId id="279" r:id="rId95"/>
    <p:sldId id="280" r:id="rId96"/>
    <p:sldId id="281" r:id="rId97"/>
    <p:sldId id="282" r:id="rId98"/>
    <p:sldId id="312" r:id="rId99"/>
    <p:sldId id="313" r:id="rId100"/>
    <p:sldId id="324" r:id="rId101"/>
    <p:sldId id="370" r:id="rId102"/>
    <p:sldId id="314" r:id="rId103"/>
    <p:sldId id="315" r:id="rId10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03864"/>
    <a:srgbClr val="DEEBF7"/>
    <a:srgbClr val="FFF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9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7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91332-084F-402B-953C-C8F203EA7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E7E51E-E8E4-468A-8024-35E799307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EE486-F3B7-462F-951F-4519471A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949AC-D062-4D28-806F-4D3694CBBD06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AA01A8-191C-45F2-8ACC-5BF9EC67B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FC0A9-A348-445B-9D07-082E5301E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D3F9B-E47F-4507-AF2C-14304BB3E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956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BC0FE-B9B7-4D53-B8C1-5FE5A0353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65C9BF-3581-406A-8EEC-62AD58630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41E11C-4DD8-4EE9-8C3C-D007D01E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949AC-D062-4D28-806F-4D3694CBBD06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A787FE-B7A9-49DF-8F24-F25270FFF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E7AC5C-0EDD-43C7-8D0E-6D9552C4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D3F9B-E47F-4507-AF2C-14304BB3E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635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511BAA-F719-46EB-BE0C-FF9B8B9DD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DB7EBF-B77E-416F-B063-D3211A8B7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2D546-0B11-45CD-91B0-0A358257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949AC-D062-4D28-806F-4D3694CBBD06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6CC1A-2688-402E-B013-922BC25D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87CFD2-4FC4-4165-B734-0FBF6D0C6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D3F9B-E47F-4507-AF2C-14304BB3E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886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8F998-BE9A-40D2-9A1F-6D9261EF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023E95-E762-4443-B640-5BE1642F5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29F521-910A-4AF2-8DFE-843629D8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949AC-D062-4D28-806F-4D3694CBBD06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36B42-CE1C-4AE3-AA21-E62E90BE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52A4C-53B0-4358-A4A0-F5E78265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D3F9B-E47F-4507-AF2C-14304BB3E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88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96B8F-7DD8-4BDC-96A2-5EBAD705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87DC59-6EA8-4EEC-B27A-E27AA285A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CC830-26D4-44CC-9253-007B23DFA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949AC-D062-4D28-806F-4D3694CBBD06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4DA8B2-0687-46D9-8C25-81DF5449D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D97114-0BE2-450B-9BA3-CC0B0C2AF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D3F9B-E47F-4507-AF2C-14304BB3E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492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651A2-6D74-4447-9DC4-1C2CFBF42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EC43B7-24E8-4A70-BF52-A22277AA8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656518-F439-4663-96AC-98DE6CB06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CC979F-6A5B-4674-9B83-9EE7E8741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949AC-D062-4D28-806F-4D3694CBBD06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9DFEE8-F18A-4E19-8B9B-36BBC1BA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27F642-69D6-4C72-BA43-E01C8C8AB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D3F9B-E47F-4507-AF2C-14304BB3E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55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A1048-FFC2-4D15-8CEF-7E8B511CB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C4D361-43F5-4A81-8D73-400415DA1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AF0FAB-B070-44A6-A0A9-1B0E983FAE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F05AC7-58BF-4E0E-BCAD-548D02C7F0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A6C05F-D237-4942-91D4-D41641C5B7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D37285-322B-4365-8257-7D1738589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949AC-D062-4D28-806F-4D3694CBBD06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F9AB97-103F-4B19-9A96-838798FA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CAF588-B911-4FDE-AAD2-57390870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D3F9B-E47F-4507-AF2C-14304BB3E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148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C289D-900B-4CE4-AB46-5C891AAC0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A6F777-1AAD-4F99-A5AE-47DBF7881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949AC-D062-4D28-806F-4D3694CBBD06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B24672-DFED-4280-BD5F-AD9A294D3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54088E-17DF-43AC-BCB1-25AF5B69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D3F9B-E47F-4507-AF2C-14304BB3E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35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517DA8-8590-4756-80DD-C4F5B2E67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949AC-D062-4D28-806F-4D3694CBBD06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8A558-0C57-430E-86A3-298CA848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DDEABC-458E-4374-81F3-544C12CD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D3F9B-E47F-4507-AF2C-14304BB3E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02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60424-40C6-4ECF-B3CC-4C60E15E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D4DA5D-D17E-40D3-B6D7-A1547FA26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C6D4A5-ED41-43EB-A79C-3B4044F19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6D6E40-CB36-49E4-A33D-96ADFFBE7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949AC-D062-4D28-806F-4D3694CBBD06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0D4D08-1D94-4366-ABE1-4D74DB28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D15B8B-79F8-4103-9A41-6C1CB8D7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D3F9B-E47F-4507-AF2C-14304BB3E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513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22BB4-0AB9-478C-94BA-8DCBAAE6B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43BF48-47DD-4044-8232-39FCB2615A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3EAC3C-5601-4CD5-B27E-7487F1E68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3304FA-2800-4B11-B9BF-F55F836E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949AC-D062-4D28-806F-4D3694CBBD06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8F3F4C-45B0-4570-B047-2EC000E5A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54B5BC-60C2-42F2-BC52-39127FFE9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D3F9B-E47F-4507-AF2C-14304BB3E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190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81B884-0962-4241-9125-62896187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7BD9D1-0FF3-454A-AC8B-DCFC0D0D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C1463-89E4-4D93-B13F-048A8B606A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949AC-D062-4D28-806F-4D3694CBBD06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7FF0EE-8951-4014-B60F-D5CD5CD3C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C06AC2-BCD7-47D4-9573-A7781C724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D3F9B-E47F-4507-AF2C-14304BB3E9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06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8.png"/><Relationship Id="rId7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0.png"/><Relationship Id="rId7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4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786604C-E733-4C07-9B41-FC9BB66F65ED}"/>
              </a:ext>
            </a:extLst>
          </p:cNvPr>
          <p:cNvSpPr/>
          <p:nvPr/>
        </p:nvSpPr>
        <p:spPr>
          <a:xfrm>
            <a:off x="0" y="0"/>
            <a:ext cx="6297930" cy="6923405"/>
          </a:xfrm>
          <a:prstGeom prst="rect">
            <a:avLst/>
          </a:prstGeom>
          <a:solidFill>
            <a:srgbClr val="AB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D50308-4636-47ED-A0EB-436DB5A8CB0D}"/>
              </a:ext>
            </a:extLst>
          </p:cNvPr>
          <p:cNvSpPr txBox="1"/>
          <p:nvPr/>
        </p:nvSpPr>
        <p:spPr>
          <a:xfrm>
            <a:off x="7212330" y="6298565"/>
            <a:ext cx="423735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  <a:cs typeface="Arial"/>
              </a:rPr>
              <a:t>이나래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  <a:cs typeface="Arial"/>
              </a:rPr>
              <a:t> |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  <a:cs typeface="Arial"/>
              </a:rPr>
              <a:t>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  <a:cs typeface="Arial"/>
              </a:rPr>
              <a:t>양혜정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  <a:cs typeface="Arial"/>
              </a:rPr>
              <a:t> |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  <a:cs typeface="Arial"/>
              </a:rPr>
              <a:t>박예진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  <a:cs typeface="Arial"/>
              </a:rPr>
              <a:t> |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  <a:cs typeface="Arial"/>
              </a:rPr>
              <a:t>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  <a:cs typeface="Arial"/>
              </a:rPr>
              <a:t>손영관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  <a:cs typeface="Arial"/>
              </a:rPr>
              <a:t> |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  <a:cs typeface="Arial"/>
              </a:rPr>
              <a:t> 이지윤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UITE" pitchFamily="2" charset="-127"/>
              <a:ea typeface="SUITE" pitchFamily="2" charset="-127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7478141-A0C1-4EE3-AF8D-BDBB93507338}"/>
              </a:ext>
            </a:extLst>
          </p:cNvPr>
          <p:cNvSpPr txBox="1"/>
          <p:nvPr/>
        </p:nvSpPr>
        <p:spPr>
          <a:xfrm>
            <a:off x="201930" y="2122805"/>
            <a:ext cx="5894070" cy="26777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5400" kern="0" spc="533" dirty="0">
                <a:solidFill>
                  <a:srgbClr val="000000"/>
                </a:solidFill>
                <a:latin typeface="한컴 소망 B"/>
                <a:ea typeface="한컴 소망 B"/>
                <a:cs typeface="Gmarket Sans Medium"/>
              </a:rPr>
              <a:t>SEMI</a:t>
            </a:r>
            <a:r>
              <a:rPr lang="en-US" sz="5400" b="1" kern="0" spc="533" dirty="0">
                <a:solidFill>
                  <a:srgbClr val="000000"/>
                </a:solidFill>
                <a:latin typeface="한컴 소망 B"/>
                <a:ea typeface="한컴 소망 B"/>
                <a:cs typeface="Gmarket Sans Medium"/>
              </a:rPr>
              <a:t> </a:t>
            </a:r>
          </a:p>
          <a:p>
            <a:pPr algn="ctr">
              <a:defRPr/>
            </a:pPr>
            <a:r>
              <a:rPr lang="en-US" sz="6000" b="1" kern="0" spc="533" dirty="0">
                <a:solidFill>
                  <a:srgbClr val="000000"/>
                </a:solidFill>
                <a:latin typeface="한컴 소망 B"/>
                <a:ea typeface="한컴 소망 B"/>
                <a:cs typeface="Gmarket Sans Medium"/>
              </a:rPr>
              <a:t>PROJECT</a:t>
            </a:r>
          </a:p>
          <a:p>
            <a:pPr algn="ctr">
              <a:defRPr/>
            </a:pPr>
            <a:r>
              <a:rPr lang="en-US" altLang="ko-KR" sz="5400" kern="0" spc="533" dirty="0">
                <a:solidFill>
                  <a:srgbClr val="000000"/>
                </a:solidFill>
                <a:latin typeface="한컴 소망 B"/>
                <a:ea typeface="한컴 소망 B"/>
                <a:cs typeface="Gmarket Sans Medium"/>
              </a:rPr>
              <a:t>Online store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173647-C56A-4682-8166-9C861CC4FA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" y="157480"/>
            <a:ext cx="1913890" cy="52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32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209EC4C-79BB-45E1-A946-16DDCCC3E2E2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89E288A2-1C88-4924-9FA1-2A9EFA3E4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777A3D-680A-4AFF-A163-40CB653ADA32}"/>
              </a:ext>
            </a:extLst>
          </p:cNvPr>
          <p:cNvSpPr txBox="1"/>
          <p:nvPr/>
        </p:nvSpPr>
        <p:spPr>
          <a:xfrm>
            <a:off x="217805" y="142875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다이어그램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</a:t>
            </a:r>
            <a:r>
              <a:rPr lang="en-US" altLang="ko-KR" dirty="0" err="1">
                <a:latin typeface="SUITE" pitchFamily="2" charset="-127"/>
                <a:ea typeface="SUITE" pitchFamily="2" charset="-127"/>
              </a:rPr>
              <a:t>UseCase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 Diagram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E3027E-F68C-4736-8D24-74A5AB03B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44" y="779104"/>
            <a:ext cx="9804511" cy="56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062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D64A8C6E-0061-4481-B370-4CFECABD6055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07D00297-B2DE-40E9-86F4-BF5099F2D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D77FF5-135C-436D-9F9F-CB290496500D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 SemiBold" pitchFamily="2" charset="-127"/>
                <a:ea typeface="SUITE SemiBold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200A5AF-27E0-4089-9125-EB69FA09AE50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 SemiBold" pitchFamily="2" charset="-127"/>
                <a:ea typeface="SUITE SemiBold" pitchFamily="2" charset="-127"/>
              </a:rPr>
              <a:t>최근 </a:t>
            </a:r>
            <a:r>
              <a:rPr lang="en-US" altLang="ko-KR" dirty="0">
                <a:latin typeface="SUITE SemiBold" pitchFamily="2" charset="-127"/>
                <a:ea typeface="SUITE SemiBold" pitchFamily="2" charset="-127"/>
              </a:rPr>
              <a:t>2</a:t>
            </a:r>
            <a:r>
              <a:rPr lang="ko-KR" altLang="en-US" dirty="0">
                <a:latin typeface="SUITE SemiBold" pitchFamily="2" charset="-127"/>
                <a:ea typeface="SUITE SemiBold" pitchFamily="2" charset="-127"/>
              </a:rPr>
              <a:t>주 방문 통계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12F78C2-36A0-4571-B4F1-71626510E79A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 SemiBold" pitchFamily="2" charset="-127"/>
              <a:ea typeface="SUITE Semi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48AFA-D495-496E-85B0-FC014162240C}"/>
              </a:ext>
            </a:extLst>
          </p:cNvPr>
          <p:cNvSpPr txBox="1"/>
          <p:nvPr/>
        </p:nvSpPr>
        <p:spPr>
          <a:xfrm>
            <a:off x="1274445" y="1776730"/>
            <a:ext cx="452882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회원들의 로그기록을 이용한 최근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2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주 방문 통계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D1F5B1-3198-4436-87CC-DD0FA998E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6610" y="2199005"/>
            <a:ext cx="7840345" cy="442023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1DF2CC5-3183-4DE5-AAD5-25C4C8C600DA}"/>
              </a:ext>
            </a:extLst>
          </p:cNvPr>
          <p:cNvSpPr/>
          <p:nvPr/>
        </p:nvSpPr>
        <p:spPr>
          <a:xfrm>
            <a:off x="6096000" y="2666365"/>
            <a:ext cx="1317625" cy="1266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11" name="선 166">
            <a:extLst>
              <a:ext uri="{FF2B5EF4-FFF2-40B4-BE49-F238E27FC236}">
                <a16:creationId xmlns:a16="http://schemas.microsoft.com/office/drawing/2014/main" id="{A1F4C082-73EC-4AEE-B764-DA71AC8422F6}"/>
              </a:ext>
            </a:extLst>
          </p:cNvPr>
          <p:cNvCxnSpPr/>
          <p:nvPr/>
        </p:nvCxnSpPr>
        <p:spPr>
          <a:xfrm>
            <a:off x="7746365" y="3503295"/>
            <a:ext cx="1230630" cy="8921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B8AEF6AD-F42E-4596-8866-1E3C7EC8C75A}"/>
              </a:ext>
            </a:extLst>
          </p:cNvPr>
          <p:cNvSpPr/>
          <p:nvPr/>
        </p:nvSpPr>
        <p:spPr>
          <a:xfrm rot="3677514">
            <a:off x="7478395" y="3286125"/>
            <a:ext cx="421005" cy="2857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5AD483-01E9-435B-A006-96B6A169B555}"/>
              </a:ext>
            </a:extLst>
          </p:cNvPr>
          <p:cNvSpPr/>
          <p:nvPr/>
        </p:nvSpPr>
        <p:spPr>
          <a:xfrm>
            <a:off x="8763635" y="4561840"/>
            <a:ext cx="2802255" cy="859790"/>
          </a:xfrm>
          <a:prstGeom prst="rect">
            <a:avLst/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CBCB9-778D-432A-BF64-44792377FE0B}"/>
              </a:ext>
            </a:extLst>
          </p:cNvPr>
          <p:cNvSpPr txBox="1"/>
          <p:nvPr/>
        </p:nvSpPr>
        <p:spPr>
          <a:xfrm>
            <a:off x="8976360" y="4668520"/>
            <a:ext cx="235204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SUITE" pitchFamily="2" charset="-127"/>
                <a:ea typeface="SUITE" pitchFamily="2" charset="-127"/>
              </a:rPr>
              <a:t>마우스를 올려놓을 시</a:t>
            </a:r>
            <a:endParaRPr lang="en-US" altLang="ko-KR" dirty="0">
              <a:latin typeface="SUITE" pitchFamily="2" charset="-127"/>
              <a:ea typeface="SUITE" pitchFamily="2" charset="-127"/>
            </a:endParaRPr>
          </a:p>
          <a:p>
            <a:pPr algn="l"/>
            <a:r>
              <a:rPr lang="ko-KR" altLang="en-US" dirty="0">
                <a:latin typeface="SUITE" pitchFamily="2" charset="-127"/>
                <a:ea typeface="SUITE" pitchFamily="2" charset="-127"/>
              </a:rPr>
              <a:t>해당 일자와 인원 수 표기</a:t>
            </a:r>
          </a:p>
        </p:txBody>
      </p:sp>
    </p:spTree>
    <p:extLst>
      <p:ext uri="{BB962C8B-B14F-4D97-AF65-F5344CB8AC3E}">
        <p14:creationId xmlns:p14="http://schemas.microsoft.com/office/powerpoint/2010/main" val="21290133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DA9AFDC-FA14-4B84-93C4-5DD7A6D417CF}"/>
              </a:ext>
            </a:extLst>
          </p:cNvPr>
          <p:cNvSpPr/>
          <p:nvPr/>
        </p:nvSpPr>
        <p:spPr>
          <a:xfrm>
            <a:off x="1564640" y="2229485"/>
            <a:ext cx="2338070" cy="3433445"/>
          </a:xfrm>
          <a:prstGeom prst="roundRect">
            <a:avLst/>
          </a:prstGeom>
          <a:solidFill>
            <a:srgbClr val="FAFAF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tIns="540000"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도입</a:t>
            </a:r>
            <a:endParaRPr lang="en-US" altLang="ko-KR" b="1" dirty="0">
              <a:solidFill>
                <a:schemeClr val="tx1"/>
              </a:solidFill>
              <a:latin typeface="SUITE" pitchFamily="2" charset="-127"/>
              <a:ea typeface="SUITE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SUITE" pitchFamily="2" charset="-127"/>
              <a:ea typeface="SUITE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         </a:t>
            </a:r>
            <a:r>
              <a: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· </a:t>
            </a:r>
            <a:r>
              <a:rPr lang="ko-KR" altLang="en-US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개발목표</a:t>
            </a:r>
            <a:endParaRPr lang="en-US" altLang="ko-KR" dirty="0">
              <a:solidFill>
                <a:schemeClr val="tx1"/>
              </a:solidFill>
              <a:latin typeface="SUITE" pitchFamily="2" charset="-127"/>
              <a:ea typeface="SUITE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         </a:t>
            </a:r>
            <a:r>
              <a: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· </a:t>
            </a:r>
            <a:r>
              <a:rPr lang="ko-KR" altLang="en-US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개발환경</a:t>
            </a:r>
            <a:endParaRPr lang="en-US" altLang="ko-KR" dirty="0">
              <a:solidFill>
                <a:schemeClr val="tx1"/>
              </a:solidFill>
              <a:latin typeface="SUITE" pitchFamily="2" charset="-127"/>
              <a:ea typeface="SUITE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         · </a:t>
            </a:r>
            <a:r>
              <a:rPr lang="ko-KR" altLang="en-US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팀원 소개</a:t>
            </a:r>
            <a:endParaRPr lang="en-US" altLang="ko-KR" dirty="0">
              <a:solidFill>
                <a:schemeClr val="tx1"/>
              </a:solidFill>
              <a:latin typeface="SUITE" pitchFamily="2" charset="-127"/>
              <a:ea typeface="SUITE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SUITE" pitchFamily="2" charset="-127"/>
              <a:ea typeface="SUITE" pitchFamily="2" charset="-127"/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  <a:latin typeface="SUITE" pitchFamily="2" charset="-127"/>
              <a:ea typeface="SUITE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4FA0F50-48AE-4891-9590-6C5DADEBF816}"/>
              </a:ext>
            </a:extLst>
          </p:cNvPr>
          <p:cNvSpPr/>
          <p:nvPr/>
        </p:nvSpPr>
        <p:spPr>
          <a:xfrm>
            <a:off x="2353945" y="1851025"/>
            <a:ext cx="759460" cy="756285"/>
          </a:xfrm>
          <a:prstGeom prst="ellipse">
            <a:avLst/>
          </a:prstGeom>
          <a:solidFill>
            <a:srgbClr val="ABDCD7"/>
          </a:solidFill>
          <a:ln>
            <a:solidFill>
              <a:srgbClr val="ABD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SUITE Heavy" pitchFamily="2" charset="-127"/>
                <a:ea typeface="SUITE Heavy" pitchFamily="2" charset="-127"/>
              </a:rPr>
              <a:t>1</a:t>
            </a:r>
            <a:endParaRPr lang="ko-KR" altLang="en-US" sz="2800" dirty="0">
              <a:latin typeface="SUITE Heavy" pitchFamily="2" charset="-127"/>
              <a:ea typeface="SUITE Heavy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E40A8-AF49-4EEE-A231-54157A2D884F}"/>
              </a:ext>
            </a:extLst>
          </p:cNvPr>
          <p:cNvSpPr txBox="1"/>
          <p:nvPr/>
        </p:nvSpPr>
        <p:spPr>
          <a:xfrm>
            <a:off x="5554980" y="718185"/>
            <a:ext cx="1082040" cy="708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UITE Heavy" pitchFamily="2" charset="-127"/>
                <a:ea typeface="SUITE Heavy" pitchFamily="2" charset="-127"/>
              </a:rPr>
              <a:t>목차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1E21C47-AEF3-4AA8-8A64-1C6C1152B10B}"/>
              </a:ext>
            </a:extLst>
          </p:cNvPr>
          <p:cNvSpPr/>
          <p:nvPr/>
        </p:nvSpPr>
        <p:spPr>
          <a:xfrm>
            <a:off x="4926965" y="2229485"/>
            <a:ext cx="2338070" cy="3433445"/>
          </a:xfrm>
          <a:prstGeom prst="roundRect">
            <a:avLst/>
          </a:prstGeom>
          <a:solidFill>
            <a:srgbClr val="FAFAF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tIns="540000"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전개</a:t>
            </a:r>
            <a:endParaRPr lang="en-US" altLang="ko-KR" b="1" dirty="0">
              <a:solidFill>
                <a:schemeClr val="tx1"/>
              </a:solidFill>
              <a:latin typeface="SUITE" pitchFamily="2" charset="-127"/>
              <a:ea typeface="SUITE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SUITE" pitchFamily="2" charset="-127"/>
              <a:ea typeface="SUITE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       </a:t>
            </a:r>
            <a:r>
              <a:rPr lang="ko-KR" altLang="en-US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· DB</a:t>
            </a:r>
            <a:r>
              <a:rPr lang="ko-KR" altLang="en-US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 설계</a:t>
            </a:r>
            <a:endParaRPr lang="en-US" altLang="ko-KR" dirty="0">
              <a:solidFill>
                <a:schemeClr val="tx1"/>
              </a:solidFill>
              <a:latin typeface="SUITE" pitchFamily="2" charset="-127"/>
              <a:ea typeface="SUITE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        · </a:t>
            </a:r>
            <a:r>
              <a:rPr lang="ko-KR" altLang="en-US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다이어그램</a:t>
            </a:r>
            <a:endParaRPr lang="en-US" altLang="ko-KR" dirty="0">
              <a:solidFill>
                <a:schemeClr val="tx1"/>
              </a:solidFill>
              <a:latin typeface="SUITE" pitchFamily="2" charset="-127"/>
              <a:ea typeface="SUITE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        </a:t>
            </a:r>
            <a:r>
              <a: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· </a:t>
            </a:r>
            <a:r>
              <a:rPr lang="ko-KR" altLang="en-US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 산출물 시연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E0F5801-A56C-4AEC-A0AF-7359A19E56D2}"/>
              </a:ext>
            </a:extLst>
          </p:cNvPr>
          <p:cNvSpPr/>
          <p:nvPr/>
        </p:nvSpPr>
        <p:spPr>
          <a:xfrm>
            <a:off x="5716270" y="1851025"/>
            <a:ext cx="759460" cy="756285"/>
          </a:xfrm>
          <a:prstGeom prst="ellipse">
            <a:avLst/>
          </a:prstGeom>
          <a:solidFill>
            <a:srgbClr val="ABDCD7"/>
          </a:solidFill>
          <a:ln>
            <a:solidFill>
              <a:srgbClr val="ABD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SUITE Heavy" pitchFamily="2" charset="-127"/>
                <a:ea typeface="SUITE Heavy" pitchFamily="2" charset="-127"/>
              </a:rPr>
              <a:t>2</a:t>
            </a:r>
            <a:endParaRPr lang="ko-KR" altLang="en-US" sz="2800" dirty="0">
              <a:latin typeface="SUITE Heavy" pitchFamily="2" charset="-127"/>
              <a:ea typeface="SUITE Heavy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52AE09-3C8B-40D9-9E7D-17F8856CB3DE}"/>
              </a:ext>
            </a:extLst>
          </p:cNvPr>
          <p:cNvGrpSpPr/>
          <p:nvPr/>
        </p:nvGrpSpPr>
        <p:grpSpPr>
          <a:xfrm>
            <a:off x="8271510" y="1851025"/>
            <a:ext cx="2338070" cy="3811905"/>
            <a:chOff x="8271510" y="1851025"/>
            <a:chExt cx="2338070" cy="381190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4792575-A802-4DC5-A313-221475F563F9}"/>
                </a:ext>
              </a:extLst>
            </p:cNvPr>
            <p:cNvSpPr/>
            <p:nvPr/>
          </p:nvSpPr>
          <p:spPr>
            <a:xfrm>
              <a:off x="8271510" y="2229485"/>
              <a:ext cx="2338070" cy="3433445"/>
            </a:xfrm>
            <a:prstGeom prst="roundRect">
              <a:avLst/>
            </a:prstGeom>
            <a:solidFill>
              <a:srgbClr val="FAFAF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" tIns="540000"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정리</a:t>
              </a:r>
              <a:endParaRPr lang="en-US" altLang="ko-KR" b="1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      </a:t>
              </a:r>
              <a:r>
                <a:rPr lang="en-US" altLang="ko-KR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· </a:t>
              </a:r>
              <a:r>
                <a:rPr lang="ko-KR" altLang="en-US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소감 및 질문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9567261-0730-4181-B88B-95602541F6BA}"/>
                </a:ext>
              </a:extLst>
            </p:cNvPr>
            <p:cNvSpPr/>
            <p:nvPr/>
          </p:nvSpPr>
          <p:spPr>
            <a:xfrm>
              <a:off x="9060815" y="1851025"/>
              <a:ext cx="759460" cy="756285"/>
            </a:xfrm>
            <a:prstGeom prst="ellipse">
              <a:avLst/>
            </a:prstGeom>
            <a:solidFill>
              <a:srgbClr val="ABDCD7"/>
            </a:solidFill>
            <a:ln>
              <a:solidFill>
                <a:srgbClr val="ABDC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SUITE Heavy" pitchFamily="2" charset="-127"/>
                  <a:ea typeface="SUITE Heavy" pitchFamily="2" charset="-127"/>
                </a:rPr>
                <a:t>3</a:t>
              </a:r>
              <a:endParaRPr lang="ko-KR" altLang="en-US" sz="2800" dirty="0">
                <a:latin typeface="SUITE Heavy" pitchFamily="2" charset="-127"/>
                <a:ea typeface="SUITE Heavy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45231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6AEECE9-E4CC-4974-AFAD-91F676912A1C}"/>
              </a:ext>
            </a:extLst>
          </p:cNvPr>
          <p:cNvSpPr/>
          <p:nvPr/>
        </p:nvSpPr>
        <p:spPr>
          <a:xfrm>
            <a:off x="990600" y="1747520"/>
            <a:ext cx="3190240" cy="1800860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lnSpc>
                <a:spcPct val="120000"/>
              </a:lnSpc>
              <a:buFontTx/>
              <a:buNone/>
            </a:pPr>
            <a:r>
              <a:rPr lang="ko-KR" altLang="en-US" sz="1200" spc="-100">
                <a:solidFill>
                  <a:schemeClr val="accent1">
                    <a:lumMod val="50000"/>
                  </a:schemeClr>
                </a:solidFill>
                <a:latin typeface="SUITE Light" charset="0"/>
                <a:ea typeface="SUITE Light" charset="0"/>
              </a:rPr>
              <a:t>배운 내용을 스스로의 힘으로 응용해볼 수 있어서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SUITE Light" charset="0"/>
              <a:ea typeface="SUITE Light" charset="0"/>
            </a:endParaRPr>
          </a:p>
          <a:p>
            <a:pPr marL="0" indent="0" algn="ctr">
              <a:lnSpc>
                <a:spcPct val="120000"/>
              </a:lnSpc>
              <a:buFontTx/>
              <a:buNone/>
            </a:pPr>
            <a:r>
              <a:rPr lang="ko-KR" altLang="en-US" sz="1200" spc="-100">
                <a:solidFill>
                  <a:schemeClr val="accent1">
                    <a:lumMod val="50000"/>
                  </a:schemeClr>
                </a:solidFill>
                <a:latin typeface="SUITE Light" charset="0"/>
                <a:ea typeface="SUITE Light" charset="0"/>
              </a:rPr>
              <a:t>정말 많은 것을 배울 수 있었던 시간이었습니다</a:t>
            </a:r>
            <a:r>
              <a:rPr lang="en-US" altLang="ko-KR" sz="1200" spc="-100">
                <a:solidFill>
                  <a:schemeClr val="accent1">
                    <a:lumMod val="50000"/>
                  </a:schemeClr>
                </a:solidFill>
                <a:latin typeface="SUITE Light" charset="0"/>
                <a:ea typeface="SUITE Light" charset="0"/>
              </a:rPr>
              <a:t>.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SUITE Light" charset="0"/>
              <a:ea typeface="SUITE Light" charset="0"/>
            </a:endParaRPr>
          </a:p>
          <a:p>
            <a:pPr marL="0" indent="0" algn="ctr">
              <a:lnSpc>
                <a:spcPct val="120000"/>
              </a:lnSpc>
              <a:buFontTx/>
              <a:buNone/>
            </a:pPr>
            <a:r>
              <a:rPr lang="ko-KR" altLang="en-US" sz="1200" spc="-100">
                <a:solidFill>
                  <a:schemeClr val="accent1">
                    <a:lumMod val="50000"/>
                  </a:schemeClr>
                </a:solidFill>
                <a:latin typeface="SUITE Light" charset="0"/>
                <a:ea typeface="SUITE Light" charset="0"/>
              </a:rPr>
              <a:t>스스로 부족한 부분과 강한 부분을 어느 정도 느끼게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SUITE Light" charset="0"/>
              <a:ea typeface="SUITE Light" charset="0"/>
            </a:endParaRPr>
          </a:p>
          <a:p>
            <a:pPr marL="0" indent="0" algn="ctr">
              <a:lnSpc>
                <a:spcPct val="120000"/>
              </a:lnSpc>
              <a:buFontTx/>
              <a:buNone/>
            </a:pPr>
            <a:r>
              <a:rPr lang="ko-KR" altLang="en-US" sz="1200" spc="-100">
                <a:solidFill>
                  <a:schemeClr val="accent1">
                    <a:lumMod val="50000"/>
                  </a:schemeClr>
                </a:solidFill>
                <a:latin typeface="SUITE Light" charset="0"/>
                <a:ea typeface="SUITE Light" charset="0"/>
              </a:rPr>
              <a:t>되었고 이를 바탕으로 어떻게 발전하면 좋을지를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SUITE Light" charset="0"/>
              <a:ea typeface="SUITE Light" charset="0"/>
            </a:endParaRPr>
          </a:p>
          <a:p>
            <a:pPr marL="0" indent="0" algn="ctr">
              <a:lnSpc>
                <a:spcPct val="120000"/>
              </a:lnSpc>
              <a:buFontTx/>
              <a:buNone/>
            </a:pPr>
            <a:r>
              <a:rPr lang="ko-KR" altLang="en-US" sz="1200" spc="-100">
                <a:solidFill>
                  <a:schemeClr val="accent1">
                    <a:lumMod val="50000"/>
                  </a:schemeClr>
                </a:solidFill>
                <a:latin typeface="SUITE Light" charset="0"/>
                <a:ea typeface="SUITE Light" charset="0"/>
              </a:rPr>
              <a:t>생각하게 되었습니다</a:t>
            </a:r>
            <a:r>
              <a:rPr lang="en-US" altLang="ko-KR" sz="1200" spc="-100">
                <a:solidFill>
                  <a:schemeClr val="accent1">
                    <a:lumMod val="50000"/>
                  </a:schemeClr>
                </a:solidFill>
                <a:latin typeface="SUITE Light" charset="0"/>
                <a:ea typeface="SUITE Light" charset="0"/>
              </a:rPr>
              <a:t>.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SUITE Light" charset="0"/>
              <a:ea typeface="SUITE Light" charset="0"/>
            </a:endParaRPr>
          </a:p>
          <a:p>
            <a:pPr marL="0" indent="0" algn="ctr">
              <a:lnSpc>
                <a:spcPct val="120000"/>
              </a:lnSpc>
              <a:buFontTx/>
              <a:buNone/>
            </a:pPr>
            <a:r>
              <a:rPr lang="ko-KR" altLang="en-US" sz="1200" spc="-100">
                <a:solidFill>
                  <a:schemeClr val="accent1">
                    <a:lumMod val="50000"/>
                  </a:schemeClr>
                </a:solidFill>
                <a:latin typeface="SUITE Light" charset="0"/>
                <a:ea typeface="SUITE Light" charset="0"/>
              </a:rPr>
              <a:t>좋은 팀원들과 적극적인 분위기에서 함께한 점이 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SUITE Light" charset="0"/>
              <a:ea typeface="SUITE Light" charset="0"/>
            </a:endParaRPr>
          </a:p>
          <a:p>
            <a:pPr marL="0" indent="0" algn="ctr">
              <a:lnSpc>
                <a:spcPct val="120000"/>
              </a:lnSpc>
              <a:buFontTx/>
              <a:buNone/>
            </a:pPr>
            <a:r>
              <a:rPr lang="ko-KR" altLang="en-US" sz="1200" spc="-100">
                <a:solidFill>
                  <a:schemeClr val="accent1">
                    <a:lumMod val="50000"/>
                  </a:schemeClr>
                </a:solidFill>
                <a:latin typeface="SUITE Light" charset="0"/>
                <a:ea typeface="SUITE Light" charset="0"/>
              </a:rPr>
              <a:t>가장 좋았습니다</a:t>
            </a:r>
            <a:r>
              <a:rPr lang="en-US" altLang="ko-KR" sz="1200" spc="-100">
                <a:solidFill>
                  <a:schemeClr val="accent1">
                    <a:lumMod val="50000"/>
                  </a:schemeClr>
                </a:solidFill>
                <a:latin typeface="SUITE Light" charset="0"/>
                <a:ea typeface="SUITE Light" charset="0"/>
              </a:rPr>
              <a:t>!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SUITE Light" charset="0"/>
              <a:ea typeface="SUITE Light" charset="0"/>
            </a:endParaRPr>
          </a:p>
        </p:txBody>
      </p:sp>
      <p:sp>
        <p:nvSpPr>
          <p:cNvPr id="8" name="사각형: 둥근 모서리 7"/>
          <p:cNvSpPr>
            <a:spLocks/>
          </p:cNvSpPr>
          <p:nvPr/>
        </p:nvSpPr>
        <p:spPr>
          <a:xfrm>
            <a:off x="4653915" y="1756410"/>
            <a:ext cx="3190240" cy="1800860"/>
          </a:xfrm>
          <a:prstGeom prst="roundRect">
            <a:avLst/>
          </a:prstGeom>
          <a:solidFill>
            <a:srgbClr val="DEEBF7">
              <a:alpha val="4984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lnSpc>
                <a:spcPct val="120000"/>
              </a:lnSpc>
              <a:buFontTx/>
              <a:buNone/>
            </a:pPr>
            <a:r>
              <a:rPr lang="ko-KR" altLang="en-US" sz="1200" spc="-100">
                <a:solidFill>
                  <a:schemeClr val="accent1">
                    <a:lumMod val="50000"/>
                  </a:schemeClr>
                </a:solidFill>
                <a:latin typeface="SUITE Light" charset="0"/>
                <a:ea typeface="SUITE Light" charset="0"/>
              </a:rPr>
              <a:t>MVC 패턴에 대해 이해하는 좋은 기회였습니다. 또한 협업에서 무엇이 중요한지, 효율적인 방법은 무엇이 있는지에 대해 배울 수 있었습니다.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SUITE Light" charset="0"/>
              <a:ea typeface="SUITE Light" charset="0"/>
            </a:endParaRPr>
          </a:p>
          <a:p>
            <a:pPr marL="0" indent="0" algn="ctr">
              <a:lnSpc>
                <a:spcPct val="120000"/>
              </a:lnSpc>
              <a:buFontTx/>
              <a:buNone/>
            </a:pPr>
            <a:r>
              <a:rPr lang="ko-KR" altLang="en-US" sz="1200" spc="-100">
                <a:solidFill>
                  <a:schemeClr val="accent1">
                    <a:lumMod val="50000"/>
                  </a:schemeClr>
                </a:solidFill>
                <a:latin typeface="SUITE Light" charset="0"/>
                <a:ea typeface="SUITE Light" charset="0"/>
              </a:rPr>
              <a:t> 제가 조금이나마 기여를 했다면 모두 우리 팀원들 덕분입니다. 정말 감사합니다.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SUITE Light" charset="0"/>
              <a:ea typeface="SUITE Light" charset="0"/>
            </a:endParaRPr>
          </a:p>
        </p:txBody>
      </p:sp>
      <p:sp>
        <p:nvSpPr>
          <p:cNvPr id="9" name="사각형: 둥근 모서리 8"/>
          <p:cNvSpPr>
            <a:spLocks/>
          </p:cNvSpPr>
          <p:nvPr/>
        </p:nvSpPr>
        <p:spPr>
          <a:xfrm>
            <a:off x="8379460" y="1756410"/>
            <a:ext cx="3190240" cy="1800860"/>
          </a:xfrm>
          <a:prstGeom prst="roundRect">
            <a:avLst/>
          </a:prstGeom>
          <a:solidFill>
            <a:srgbClr val="DEEBF7">
              <a:alpha val="4984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lnSpc>
                <a:spcPct val="120000"/>
              </a:lnSpc>
              <a:buFontTx/>
              <a:buNone/>
            </a:pPr>
            <a:r>
              <a:rPr lang="ko-KR" altLang="en-US" sz="1200" spc="-100">
                <a:solidFill>
                  <a:schemeClr val="accent1">
                    <a:lumMod val="50000"/>
                  </a:schemeClr>
                </a:solidFill>
                <a:latin typeface="SUITE Light" charset="0"/>
                <a:ea typeface="SUITE Light" charset="0"/>
              </a:rPr>
              <a:t>프로젝트를 통해 웹을 구현하는 과정에 대해서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SUITE Light" charset="0"/>
              <a:ea typeface="SUITE Light" charset="0"/>
            </a:endParaRPr>
          </a:p>
          <a:p>
            <a:pPr marL="0" indent="0" algn="ctr">
              <a:lnSpc>
                <a:spcPct val="120000"/>
              </a:lnSpc>
              <a:buFontTx/>
              <a:buNone/>
            </a:pPr>
            <a:r>
              <a:rPr lang="ko-KR" altLang="en-US" sz="1200" spc="-100">
                <a:solidFill>
                  <a:schemeClr val="accent1">
                    <a:lumMod val="50000"/>
                  </a:schemeClr>
                </a:solidFill>
                <a:latin typeface="SUITE Light" charset="0"/>
                <a:ea typeface="SUITE Light" charset="0"/>
              </a:rPr>
              <a:t>잘 알지 못했던 부분도 더 정확하게 알아갈 수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SUITE Light" charset="0"/>
              <a:ea typeface="SUITE Light" charset="0"/>
            </a:endParaRPr>
          </a:p>
          <a:p>
            <a:pPr marL="0" indent="0" algn="ctr">
              <a:lnSpc>
                <a:spcPct val="120000"/>
              </a:lnSpc>
              <a:buFontTx/>
              <a:buNone/>
            </a:pPr>
            <a:r>
              <a:rPr lang="ko-KR" altLang="en-US" sz="1200" spc="-100">
                <a:solidFill>
                  <a:schemeClr val="accent1">
                    <a:lumMod val="50000"/>
                  </a:schemeClr>
                </a:solidFill>
                <a:latin typeface="SUITE Light" charset="0"/>
                <a:ea typeface="SUITE Light" charset="0"/>
              </a:rPr>
              <a:t>있는 시간이었고 무엇보다 팀플에서는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SUITE Light" charset="0"/>
              <a:ea typeface="SUITE Light" charset="0"/>
            </a:endParaRPr>
          </a:p>
          <a:p>
            <a:pPr marL="0" indent="0" algn="ctr">
              <a:lnSpc>
                <a:spcPct val="120000"/>
              </a:lnSpc>
              <a:buFontTx/>
              <a:buNone/>
            </a:pPr>
            <a:r>
              <a:rPr lang="ko-KR" altLang="en-US" sz="1200" spc="-100">
                <a:solidFill>
                  <a:schemeClr val="accent1">
                    <a:lumMod val="50000"/>
                  </a:schemeClr>
                </a:solidFill>
                <a:latin typeface="SUITE Light" charset="0"/>
                <a:ea typeface="SUITE Light" charset="0"/>
              </a:rPr>
              <a:t>협동이 중요하다는 것을 알게되었습니다. 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SUITE Light" charset="0"/>
              <a:ea typeface="SUITE Light" charset="0"/>
            </a:endParaRPr>
          </a:p>
        </p:txBody>
      </p:sp>
      <p:sp>
        <p:nvSpPr>
          <p:cNvPr id="10" name="사각형: 둥근 모서리 9"/>
          <p:cNvSpPr>
            <a:spLocks/>
          </p:cNvSpPr>
          <p:nvPr/>
        </p:nvSpPr>
        <p:spPr>
          <a:xfrm>
            <a:off x="2322195" y="4714240"/>
            <a:ext cx="3393440" cy="1800860"/>
          </a:xfrm>
          <a:prstGeom prst="roundRect">
            <a:avLst/>
          </a:prstGeom>
          <a:solidFill>
            <a:srgbClr val="DEEBF7">
              <a:alpha val="4984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lnSpc>
                <a:spcPct val="120000"/>
              </a:lnSpc>
              <a:buFontTx/>
              <a:buNone/>
            </a:pPr>
            <a:r>
              <a:rPr lang="ko-KR" altLang="en-US" sz="1200" spc="-100">
                <a:solidFill>
                  <a:schemeClr val="accent1">
                    <a:lumMod val="50000"/>
                  </a:schemeClr>
                </a:solidFill>
                <a:latin typeface="SUITE Light" charset="0"/>
                <a:ea typeface="SUITE Light" charset="0"/>
              </a:rPr>
              <a:t>프론트엔드와 백엔드를 연결하고 구현하는 방법을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SUITE Light" charset="0"/>
              <a:ea typeface="SUITE Light" charset="0"/>
            </a:endParaRPr>
          </a:p>
          <a:p>
            <a:pPr marL="0" indent="0" algn="ctr">
              <a:lnSpc>
                <a:spcPct val="120000"/>
              </a:lnSpc>
              <a:buFontTx/>
              <a:buNone/>
            </a:pPr>
            <a:r>
              <a:rPr lang="ko-KR" altLang="en-US" sz="1200" spc="-100">
                <a:solidFill>
                  <a:schemeClr val="accent1">
                    <a:lumMod val="50000"/>
                  </a:schemeClr>
                </a:solidFill>
                <a:latin typeface="SUITE Light" charset="0"/>
                <a:ea typeface="SUITE Light" charset="0"/>
              </a:rPr>
              <a:t>습득하는 좋은 기회가 되었습니다. 특히 API를 활용하여 원하는 기능을 보다 쉽게 구현할 수 있어서 매우 유익했습니다. 팀원들과의 협업을 통해 다양한 관점을 배우고 아이디어를 교환하는 시간을 가질 수 있어서 좋았습니다.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SUITE Light" charset="0"/>
              <a:ea typeface="SUITE Light" charset="0"/>
            </a:endParaRPr>
          </a:p>
        </p:txBody>
      </p:sp>
      <p:sp>
        <p:nvSpPr>
          <p:cNvPr id="11" name="사각형: 둥근 모서리 10"/>
          <p:cNvSpPr>
            <a:spLocks/>
          </p:cNvSpPr>
          <p:nvPr/>
        </p:nvSpPr>
        <p:spPr>
          <a:xfrm>
            <a:off x="6824980" y="4714240"/>
            <a:ext cx="3393440" cy="1800860"/>
          </a:xfrm>
          <a:prstGeom prst="roundRect">
            <a:avLst/>
          </a:prstGeom>
          <a:solidFill>
            <a:srgbClr val="DEEBF7">
              <a:alpha val="49847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lnSpc>
                <a:spcPct val="120000"/>
              </a:lnSpc>
              <a:buFontTx/>
              <a:buNone/>
            </a:pPr>
            <a:r>
              <a:rPr lang="ko-KR" altLang="en-US" sz="1200" spc="-100">
                <a:solidFill>
                  <a:schemeClr val="accent1">
                    <a:lumMod val="50000"/>
                  </a:schemeClr>
                </a:solidFill>
                <a:latin typeface="SUITE Light" charset="0"/>
                <a:ea typeface="SUITE Light" charset="0"/>
              </a:rPr>
              <a:t>기능적으로 연결되는 부분이 많다 보니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SUITE Light" charset="0"/>
              <a:ea typeface="SUITE Light" charset="0"/>
            </a:endParaRPr>
          </a:p>
          <a:p>
            <a:pPr marL="0" indent="0" algn="ctr">
              <a:lnSpc>
                <a:spcPct val="120000"/>
              </a:lnSpc>
              <a:buFontTx/>
              <a:buNone/>
            </a:pPr>
            <a:r>
              <a:rPr lang="ko-KR" altLang="en-US" sz="1200" spc="-100">
                <a:solidFill>
                  <a:schemeClr val="accent1">
                    <a:lumMod val="50000"/>
                  </a:schemeClr>
                </a:solidFill>
                <a:latin typeface="SUITE Light" charset="0"/>
                <a:ea typeface="SUITE Light" charset="0"/>
              </a:rPr>
              <a:t>팀원들 간 소통의 중요성을 더욱 느끼게 되었습니다. 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SUITE Light" charset="0"/>
              <a:ea typeface="SUITE Light" charset="0"/>
            </a:endParaRPr>
          </a:p>
          <a:p>
            <a:pPr marL="0" indent="0" algn="ctr">
              <a:lnSpc>
                <a:spcPct val="120000"/>
              </a:lnSpc>
              <a:buFontTx/>
              <a:buNone/>
            </a:pPr>
            <a:r>
              <a:rPr lang="ko-KR" altLang="en-US" sz="1200" spc="-100">
                <a:solidFill>
                  <a:schemeClr val="accent1">
                    <a:lumMod val="50000"/>
                  </a:schemeClr>
                </a:solidFill>
                <a:latin typeface="SUITE Light" charset="0"/>
                <a:ea typeface="SUITE Light" charset="0"/>
              </a:rPr>
              <a:t>팀원들이 옆에서 많이 도와준 덕분에 프로젝트 전에 비해 정말 많은 것을 배웠습니다. 다음 프로젝트 때는 시간 분배를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SUITE Light" charset="0"/>
              <a:ea typeface="SUITE Light" charset="0"/>
            </a:endParaRPr>
          </a:p>
          <a:p>
            <a:pPr marL="0" indent="0" algn="ctr">
              <a:lnSpc>
                <a:spcPct val="120000"/>
              </a:lnSpc>
              <a:buFontTx/>
              <a:buNone/>
            </a:pPr>
            <a:r>
              <a:rPr lang="ko-KR" altLang="en-US" sz="1200" spc="-100">
                <a:solidFill>
                  <a:schemeClr val="accent1">
                    <a:lumMod val="50000"/>
                  </a:schemeClr>
                </a:solidFill>
                <a:latin typeface="SUITE Light" charset="0"/>
                <a:ea typeface="SUITE Light" charset="0"/>
              </a:rPr>
              <a:t>잘 해서 더 많은 기능을 수행해내고 싶습니다. </a:t>
            </a:r>
            <a:endParaRPr lang="ko-KR" altLang="en-US" sz="1200">
              <a:solidFill>
                <a:schemeClr val="accent1">
                  <a:lumMod val="50000"/>
                </a:schemeClr>
              </a:solidFill>
              <a:latin typeface="SUITE Light" charset="0"/>
              <a:ea typeface="SUITE Light" charset="0"/>
            </a:endParaRPr>
          </a:p>
        </p:txBody>
      </p:sp>
      <p:pic>
        <p:nvPicPr>
          <p:cNvPr id="2050" name="Picture 2" descr="C:/Users/user/AppData/Roaming/PolarisOffice/ETemp/5188_13964064/image19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820" y="779145"/>
            <a:ext cx="986155" cy="989965"/>
          </a:xfrm>
          <a:prstGeom prst="rect">
            <a:avLst/>
          </a:prstGeom>
          <a:noFill/>
        </p:spPr>
      </p:pic>
      <p:pic>
        <p:nvPicPr>
          <p:cNvPr id="2052" name="Picture 4" descr="C:/Users/user/AppData/Roaming/PolarisOffice/ETemp/5188_13964064/image19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7100" y="3733800"/>
            <a:ext cx="1073150" cy="1076960"/>
          </a:xfrm>
          <a:prstGeom prst="rect">
            <a:avLst/>
          </a:prstGeom>
          <a:noFill/>
        </p:spPr>
      </p:pic>
      <p:pic>
        <p:nvPicPr>
          <p:cNvPr id="2054" name="Picture 6" descr="C:/Users/user/AppData/Roaming/PolarisOffice/ETemp/5188_13964064/image19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7050" y="3733800"/>
            <a:ext cx="986155" cy="989965"/>
          </a:xfrm>
          <a:prstGeom prst="rect">
            <a:avLst/>
          </a:prstGeom>
          <a:noFill/>
        </p:spPr>
      </p:pic>
      <p:pic>
        <p:nvPicPr>
          <p:cNvPr id="2056" name="Picture 8" descr="C:/Users/user/AppData/Roaming/PolarisOffice/ETemp/5188_13964064/image19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8825" y="779145"/>
            <a:ext cx="986155" cy="989965"/>
          </a:xfrm>
          <a:prstGeom prst="rect">
            <a:avLst/>
          </a:prstGeom>
          <a:noFill/>
        </p:spPr>
      </p:pic>
      <p:pic>
        <p:nvPicPr>
          <p:cNvPr id="2058" name="Picture 10" descr="C:/Users/user/AppData/Roaming/PolarisOffice/ETemp/5188_13964064/image194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1190" y="779145"/>
            <a:ext cx="951865" cy="1052195"/>
          </a:xfrm>
          <a:prstGeom prst="rect">
            <a:avLst/>
          </a:prstGeom>
          <a:noFill/>
        </p:spPr>
      </p:pic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7EE2D549-6B84-4434-977C-4BDBCFCE5C56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13" name="Object 4">
              <a:extLst>
                <a:ext uri="{FF2B5EF4-FFF2-40B4-BE49-F238E27FC236}">
                  <a16:creationId xmlns:a16="http://schemas.microsoft.com/office/drawing/2014/main" id="{99978A9A-141B-447A-BD3B-CC15E5A66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1F2F6A2-E800-4624-A6F9-2C6727C3B4F1}"/>
              </a:ext>
            </a:extLst>
          </p:cNvPr>
          <p:cNvSpPr txBox="1"/>
          <p:nvPr/>
        </p:nvSpPr>
        <p:spPr>
          <a:xfrm>
            <a:off x="217805" y="142875"/>
            <a:ext cx="167068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 SemiBold" pitchFamily="2" charset="-127"/>
                <a:ea typeface="SUITE SemiBold" pitchFamily="2" charset="-127"/>
              </a:rPr>
              <a:t>팀 프로젝트 소감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C175B-BF3E-42FB-8A40-58F5E75D4AE7}"/>
              </a:ext>
            </a:extLst>
          </p:cNvPr>
          <p:cNvSpPr txBox="1"/>
          <p:nvPr/>
        </p:nvSpPr>
        <p:spPr>
          <a:xfrm>
            <a:off x="1725930" y="1374775"/>
            <a:ext cx="7715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SUITE" pitchFamily="2" charset="-127"/>
                <a:ea typeface="SUITE" pitchFamily="2" charset="-127"/>
              </a:rPr>
              <a:t>이나래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C3077A-A914-4BDC-87F7-B947592D233F}"/>
              </a:ext>
            </a:extLst>
          </p:cNvPr>
          <p:cNvSpPr txBox="1"/>
          <p:nvPr/>
        </p:nvSpPr>
        <p:spPr>
          <a:xfrm>
            <a:off x="5324475" y="1374775"/>
            <a:ext cx="7715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latin typeface="SUITE" pitchFamily="2" charset="-127"/>
                <a:ea typeface="SUITE" pitchFamily="2" charset="-127"/>
              </a:rPr>
              <a:t>손영관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7A106C-FD02-4225-94B1-7C9378FF2619}"/>
              </a:ext>
            </a:extLst>
          </p:cNvPr>
          <p:cNvSpPr txBox="1"/>
          <p:nvPr/>
        </p:nvSpPr>
        <p:spPr>
          <a:xfrm>
            <a:off x="9111615" y="1374775"/>
            <a:ext cx="7715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SUITE" pitchFamily="2" charset="-127"/>
                <a:ea typeface="SUITE" pitchFamily="2" charset="-127"/>
              </a:rPr>
              <a:t>이지윤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437A7A-08BD-4A38-8AA3-B9B0A25F24E1}"/>
              </a:ext>
            </a:extLst>
          </p:cNvPr>
          <p:cNvSpPr txBox="1"/>
          <p:nvPr/>
        </p:nvSpPr>
        <p:spPr>
          <a:xfrm>
            <a:off x="3105150" y="4321175"/>
            <a:ext cx="7715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SUITE" pitchFamily="2" charset="-127"/>
                <a:ea typeface="SUITE" pitchFamily="2" charset="-127"/>
              </a:rPr>
              <a:t>양혜정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49C033-E479-4818-B992-F4F8FC09AEEA}"/>
              </a:ext>
            </a:extLst>
          </p:cNvPr>
          <p:cNvSpPr txBox="1"/>
          <p:nvPr/>
        </p:nvSpPr>
        <p:spPr>
          <a:xfrm>
            <a:off x="7608570" y="4321175"/>
            <a:ext cx="7715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SUITE" pitchFamily="2" charset="-127"/>
                <a:ea typeface="SUITE" pitchFamily="2" charset="-127"/>
              </a:rPr>
              <a:t>박예진</a:t>
            </a:r>
          </a:p>
        </p:txBody>
      </p:sp>
    </p:spTree>
    <p:extLst>
      <p:ext uri="{BB962C8B-B14F-4D97-AF65-F5344CB8AC3E}">
        <p14:creationId xmlns:p14="http://schemas.microsoft.com/office/powerpoint/2010/main" val="39164547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DA0867-E5FD-4BC5-A4C3-CA83D86225FB}"/>
              </a:ext>
            </a:extLst>
          </p:cNvPr>
          <p:cNvSpPr txBox="1"/>
          <p:nvPr/>
        </p:nvSpPr>
        <p:spPr>
          <a:xfrm>
            <a:off x="4784090" y="3075305"/>
            <a:ext cx="2624455" cy="70802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dirty="0">
                <a:latin typeface="SUITE Heavy" pitchFamily="2" charset="-127"/>
                <a:ea typeface="SUITE Heavy" pitchFamily="2" charset="-127"/>
              </a:rPr>
              <a:t>감사합니다</a:t>
            </a:r>
            <a:r>
              <a:rPr lang="en-US" altLang="ko-KR" sz="4000" dirty="0">
                <a:latin typeface="SUITE Heavy" pitchFamily="2" charset="-127"/>
                <a:ea typeface="SUITE Heavy" pitchFamily="2" charset="-127"/>
              </a:rPr>
              <a:t>!</a:t>
            </a:r>
            <a:endParaRPr lang="ko-KR" altLang="en-US" sz="4000" dirty="0">
              <a:latin typeface="SUITE Heavy" pitchFamily="2" charset="-127"/>
              <a:ea typeface="SUITE Heav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3713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209EC4C-79BB-45E1-A946-16DDCCC3E2E2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89E288A2-1C88-4924-9FA1-2A9EFA3E4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777A3D-680A-4AFF-A163-40CB653ADA32}"/>
              </a:ext>
            </a:extLst>
          </p:cNvPr>
          <p:cNvSpPr txBox="1"/>
          <p:nvPr/>
        </p:nvSpPr>
        <p:spPr>
          <a:xfrm>
            <a:off x="217805" y="142875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다이어그램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Class Diagram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0BFF67-EE69-46E5-91BD-40349403C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4" y="830510"/>
            <a:ext cx="11770327" cy="539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8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209EC4C-79BB-45E1-A946-16DDCCC3E2E2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89E288A2-1C88-4924-9FA1-2A9EFA3E4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777A3D-680A-4AFF-A163-40CB653ADA32}"/>
              </a:ext>
            </a:extLst>
          </p:cNvPr>
          <p:cNvSpPr txBox="1"/>
          <p:nvPr/>
        </p:nvSpPr>
        <p:spPr>
          <a:xfrm>
            <a:off x="217805" y="142875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다이어그램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Sequence Diagram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369E98-0BA7-41A3-8132-FCC0A751B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17" y="670654"/>
            <a:ext cx="9609549" cy="61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82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209EC4C-79BB-45E1-A946-16DDCCC3E2E2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89E288A2-1C88-4924-9FA1-2A9EFA3E4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777A3D-680A-4AFF-A163-40CB653ADA32}"/>
              </a:ext>
            </a:extLst>
          </p:cNvPr>
          <p:cNvSpPr txBox="1"/>
          <p:nvPr/>
        </p:nvSpPr>
        <p:spPr>
          <a:xfrm>
            <a:off x="217805" y="142875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다이어그램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Sequence Diagram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B9AE3C-0BE7-40D4-8362-0ED25F0C5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97" y="772858"/>
            <a:ext cx="10179362" cy="60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23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209EC4C-79BB-45E1-A946-16DDCCC3E2E2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89E288A2-1C88-4924-9FA1-2A9EFA3E4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777A3D-680A-4AFF-A163-40CB653ADA32}"/>
              </a:ext>
            </a:extLst>
          </p:cNvPr>
          <p:cNvSpPr txBox="1"/>
          <p:nvPr/>
        </p:nvSpPr>
        <p:spPr>
          <a:xfrm>
            <a:off x="217805" y="142875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다이어그램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Sequence Diagram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9492B6-46D1-4D54-93FC-B530CA47C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697" y="793550"/>
            <a:ext cx="7336784" cy="590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36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209EC4C-79BB-45E1-A946-16DDCCC3E2E2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89E288A2-1C88-4924-9FA1-2A9EFA3E4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777A3D-680A-4AFF-A163-40CB653ADA32}"/>
              </a:ext>
            </a:extLst>
          </p:cNvPr>
          <p:cNvSpPr txBox="1"/>
          <p:nvPr/>
        </p:nvSpPr>
        <p:spPr>
          <a:xfrm>
            <a:off x="217805" y="142875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다이어그램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Sequence Diagram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EBF8CD-CC9B-44A4-AA3F-339997B09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1028700"/>
            <a:ext cx="97059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5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209EC4C-79BB-45E1-A946-16DDCCC3E2E2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89E288A2-1C88-4924-9FA1-2A9EFA3E4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777A3D-680A-4AFF-A163-40CB653ADA32}"/>
              </a:ext>
            </a:extLst>
          </p:cNvPr>
          <p:cNvSpPr txBox="1"/>
          <p:nvPr/>
        </p:nvSpPr>
        <p:spPr>
          <a:xfrm>
            <a:off x="217805" y="142875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다이어그램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Sequence Diagram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60A44C-0842-41D0-96A6-7B6DEE287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519237"/>
            <a:ext cx="101346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24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9BBBC21-E153-40C4-B4EF-3CFAE79EC374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32FF1F04-5EBF-49FD-92D8-8D2A44CD3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30F9FD0-6594-473B-A38E-26DE876D0085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21D3EF-BEC7-4F8D-A725-2742D7A2A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520" y="1295400"/>
            <a:ext cx="7990205" cy="373316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1C85C29-9241-4BA1-9D9B-2CC2E7F647BA}"/>
              </a:ext>
            </a:extLst>
          </p:cNvPr>
          <p:cNvSpPr/>
          <p:nvPr/>
        </p:nvSpPr>
        <p:spPr>
          <a:xfrm>
            <a:off x="4938395" y="657225"/>
            <a:ext cx="231457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메인 페이지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8EA2DD8-A8C6-4BEF-BF83-85A2B15DD8F0}"/>
              </a:ext>
            </a:extLst>
          </p:cNvPr>
          <p:cNvSpPr/>
          <p:nvPr/>
        </p:nvSpPr>
        <p:spPr>
          <a:xfrm>
            <a:off x="622300" y="5363210"/>
            <a:ext cx="10947400" cy="1062990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메인 화면 이미지 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캐러셀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적용 및 유튜브 삽입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“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오늘의 맛 추천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”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팝업 설정</a:t>
            </a:r>
          </a:p>
        </p:txBody>
      </p:sp>
    </p:spTree>
    <p:extLst>
      <p:ext uri="{BB962C8B-B14F-4D97-AF65-F5344CB8AC3E}">
        <p14:creationId xmlns:p14="http://schemas.microsoft.com/office/powerpoint/2010/main" val="1462584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5957C3F-4632-4404-AE80-E4CBF7BB8FDA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F6553C88-9707-474F-ABF5-9A73C3751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343594B-740C-4353-A08F-D851BB1FF69C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BE0E1E4-B796-477F-B9DE-734380BDEB9C}"/>
              </a:ext>
            </a:extLst>
          </p:cNvPr>
          <p:cNvSpPr/>
          <p:nvPr/>
        </p:nvSpPr>
        <p:spPr>
          <a:xfrm>
            <a:off x="4938395" y="657225"/>
            <a:ext cx="231457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메인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B7DFE0-4001-4E26-B9A6-F7652A575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" y="1367790"/>
            <a:ext cx="3136900" cy="32626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23038A-A90B-49D1-9AD1-19A801FFA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335" y="1367790"/>
            <a:ext cx="3220085" cy="32626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2BE69C-B2AE-49A1-8898-16AD41350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525" y="1390015"/>
            <a:ext cx="4286885" cy="1219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4A502E-00C3-4E05-B309-307EB92CF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9525" y="2685415"/>
            <a:ext cx="4286885" cy="663575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23757BF-0F5B-48A4-8AEB-9B498BDD5E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2941955" y="1243965"/>
            <a:ext cx="222250" cy="310515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B548AC4-CFA1-4F9B-B1AA-634819D246A2}"/>
              </a:ext>
            </a:extLst>
          </p:cNvPr>
          <p:cNvSpPr txBox="1"/>
          <p:nvPr/>
        </p:nvSpPr>
        <p:spPr>
          <a:xfrm>
            <a:off x="1794510" y="1049020"/>
            <a:ext cx="1058545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SUITE" pitchFamily="2" charset="-127"/>
                <a:ea typeface="SUITE" pitchFamily="2" charset="-127"/>
              </a:rPr>
              <a:t>X </a:t>
            </a:r>
            <a:r>
              <a:rPr lang="ko-KR" altLang="en-US" sz="1200" dirty="0">
                <a:latin typeface="SUITE" pitchFamily="2" charset="-127"/>
                <a:ea typeface="SUITE" pitchFamily="2" charset="-127"/>
              </a:rPr>
              <a:t>버튼 클릭 시</a:t>
            </a:r>
            <a:endParaRPr lang="en-US" altLang="ko-KR" sz="1200" dirty="0">
              <a:latin typeface="SUITE" pitchFamily="2" charset="-127"/>
              <a:ea typeface="SUITE" pitchFamily="2" charset="-127"/>
            </a:endParaRPr>
          </a:p>
          <a:p>
            <a:pPr algn="ctr"/>
            <a:r>
              <a:rPr lang="ko-KR" altLang="en-US" sz="1200" dirty="0">
                <a:latin typeface="SUITE" pitchFamily="2" charset="-127"/>
                <a:ea typeface="SUITE" pitchFamily="2" charset="-127"/>
              </a:rPr>
              <a:t>팝업 닫힘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282297-A521-4E1A-B0DF-F315F2523386}"/>
              </a:ext>
            </a:extLst>
          </p:cNvPr>
          <p:cNvSpPr/>
          <p:nvPr/>
        </p:nvSpPr>
        <p:spPr>
          <a:xfrm>
            <a:off x="622300" y="4895215"/>
            <a:ext cx="10947400" cy="1530350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“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이곳을 눌러 보세요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!”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클릭 시 랜덤 메뉴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(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맛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)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추천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Math.random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()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를 활용하여 범위 지정 후 해당 랜덤 정수를 조건절로 한 </a:t>
            </a:r>
            <a:r>
              <a:rPr lang="en-US" altLang="ko-KR" dirty="0" err="1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sql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문 실행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0C768A0-12D9-42A9-9830-05798A95A171}"/>
              </a:ext>
            </a:extLst>
          </p:cNvPr>
          <p:cNvSpPr/>
          <p:nvPr/>
        </p:nvSpPr>
        <p:spPr>
          <a:xfrm>
            <a:off x="2988310" y="1510665"/>
            <a:ext cx="440055" cy="4095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604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A1E402F5-D5F0-44C8-85B4-C1A86CBE16AC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5F7A270C-5BDA-4FBD-834F-6E8764CCF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09D0EA-54B7-45FD-B90F-71B2300C3632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0927D4-707E-4F23-84C8-4667B0FA8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" y="1402715"/>
            <a:ext cx="3443605" cy="387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6692A5-6C6C-4DAE-8527-8D69CB8AC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620" y="1402715"/>
            <a:ext cx="7025005" cy="383730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3C33C75-73F6-48AD-9361-D456D21F3E38}"/>
              </a:ext>
            </a:extLst>
          </p:cNvPr>
          <p:cNvSpPr/>
          <p:nvPr/>
        </p:nvSpPr>
        <p:spPr>
          <a:xfrm>
            <a:off x="4938395" y="657225"/>
            <a:ext cx="231457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메인 페이지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C02F4F-E3EA-4A40-A0A4-3E3B6B9BA3F3}"/>
              </a:ext>
            </a:extLst>
          </p:cNvPr>
          <p:cNvSpPr/>
          <p:nvPr/>
        </p:nvSpPr>
        <p:spPr>
          <a:xfrm>
            <a:off x="622300" y="5539105"/>
            <a:ext cx="10947400" cy="1192530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헤더 내 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검색창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검색 시 홈페이지 전체 검색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(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메뉴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제품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고객센터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검색 결과 상위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3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건까지 노출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그 이상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‘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검색 결과 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더보기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‘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클릭 시 상세 검색 결과 페이지 이동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검색 건 클릭 시 상세 페이지로 이동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1" name="화살표: 오른쪽으로 구부러짐 10">
            <a:extLst>
              <a:ext uri="{FF2B5EF4-FFF2-40B4-BE49-F238E27FC236}">
                <a16:creationId xmlns:a16="http://schemas.microsoft.com/office/drawing/2014/main" id="{8E1E58E7-D8BD-48D4-AE7A-02A862CE27A2}"/>
              </a:ext>
            </a:extLst>
          </p:cNvPr>
          <p:cNvSpPr/>
          <p:nvPr/>
        </p:nvSpPr>
        <p:spPr>
          <a:xfrm rot="18680226">
            <a:off x="3309620" y="2227580"/>
            <a:ext cx="466725" cy="771525"/>
          </a:xfrm>
          <a:prstGeom prst="curvedRightArrow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152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B6ACE04-D284-4AC9-8ABF-1CEA0FA14F5E}"/>
              </a:ext>
            </a:extLst>
          </p:cNvPr>
          <p:cNvGrpSpPr/>
          <p:nvPr/>
        </p:nvGrpSpPr>
        <p:grpSpPr>
          <a:xfrm>
            <a:off x="1564640" y="1851025"/>
            <a:ext cx="2338070" cy="3811905"/>
            <a:chOff x="1564640" y="1851025"/>
            <a:chExt cx="2338070" cy="381190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DA9AFDC-FA14-4B84-93C4-5DD7A6D417CF}"/>
                </a:ext>
              </a:extLst>
            </p:cNvPr>
            <p:cNvSpPr/>
            <p:nvPr/>
          </p:nvSpPr>
          <p:spPr>
            <a:xfrm>
              <a:off x="1564640" y="2229485"/>
              <a:ext cx="2338070" cy="3433445"/>
            </a:xfrm>
            <a:prstGeom prst="roundRect">
              <a:avLst/>
            </a:prstGeom>
            <a:solidFill>
              <a:srgbClr val="FAFAF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" tIns="540000"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도입</a:t>
              </a:r>
              <a:endParaRPr lang="en-US" altLang="ko-KR" b="1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         </a:t>
              </a:r>
              <a:r>
                <a:rPr lang="en-US" altLang="ko-KR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· </a:t>
              </a:r>
              <a:r>
                <a:rPr lang="ko-KR" altLang="en-US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개발목표</a:t>
              </a:r>
              <a:endPara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         </a:t>
              </a:r>
              <a:r>
                <a:rPr lang="en-US" altLang="ko-KR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· </a:t>
              </a:r>
              <a:r>
                <a:rPr lang="ko-KR" altLang="en-US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개발환경</a:t>
              </a:r>
              <a:endPara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        · </a:t>
              </a:r>
              <a:r>
                <a:rPr lang="ko-KR" altLang="en-US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팀원 소개</a:t>
              </a:r>
              <a:endPara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4FA0F50-48AE-4891-9590-6C5DADEBF816}"/>
                </a:ext>
              </a:extLst>
            </p:cNvPr>
            <p:cNvSpPr/>
            <p:nvPr/>
          </p:nvSpPr>
          <p:spPr>
            <a:xfrm>
              <a:off x="2353945" y="1851025"/>
              <a:ext cx="759460" cy="756285"/>
            </a:xfrm>
            <a:prstGeom prst="ellipse">
              <a:avLst/>
            </a:prstGeom>
            <a:solidFill>
              <a:srgbClr val="ABDCD7"/>
            </a:solidFill>
            <a:ln>
              <a:solidFill>
                <a:srgbClr val="ABDC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SUITE Heavy" pitchFamily="2" charset="-127"/>
                  <a:ea typeface="SUITE Heavy" pitchFamily="2" charset="-127"/>
                </a:rPr>
                <a:t>1</a:t>
              </a:r>
              <a:endParaRPr lang="ko-KR" altLang="en-US" sz="2800" dirty="0">
                <a:latin typeface="SUITE Heavy" pitchFamily="2" charset="-127"/>
                <a:ea typeface="SUITE Heavy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D0E40A8-AF49-4EEE-A231-54157A2D884F}"/>
              </a:ext>
            </a:extLst>
          </p:cNvPr>
          <p:cNvSpPr txBox="1"/>
          <p:nvPr/>
        </p:nvSpPr>
        <p:spPr>
          <a:xfrm>
            <a:off x="5554980" y="718185"/>
            <a:ext cx="1082040" cy="708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UITE Heavy" pitchFamily="2" charset="-127"/>
                <a:ea typeface="SUITE Heavy" pitchFamily="2" charset="-127"/>
              </a:rPr>
              <a:t>목차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1E21C47-AEF3-4AA8-8A64-1C6C1152B10B}"/>
              </a:ext>
            </a:extLst>
          </p:cNvPr>
          <p:cNvSpPr/>
          <p:nvPr/>
        </p:nvSpPr>
        <p:spPr>
          <a:xfrm>
            <a:off x="4926965" y="2229485"/>
            <a:ext cx="2338070" cy="3433445"/>
          </a:xfrm>
          <a:prstGeom prst="roundRect">
            <a:avLst/>
          </a:prstGeom>
          <a:solidFill>
            <a:srgbClr val="FAFAF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tIns="540000"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전개</a:t>
            </a:r>
            <a:endParaRPr lang="en-US" altLang="ko-KR" b="1" dirty="0">
              <a:solidFill>
                <a:schemeClr val="tx1"/>
              </a:solidFill>
              <a:latin typeface="SUITE" pitchFamily="2" charset="-127"/>
              <a:ea typeface="SUITE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SUITE" pitchFamily="2" charset="-127"/>
              <a:ea typeface="SUITE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       </a:t>
            </a:r>
            <a:r>
              <a:rPr lang="ko-KR" altLang="en-US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· DB</a:t>
            </a:r>
            <a:r>
              <a:rPr lang="ko-KR" altLang="en-US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 설계</a:t>
            </a:r>
            <a:endParaRPr lang="en-US" altLang="ko-KR" dirty="0">
              <a:solidFill>
                <a:schemeClr val="tx1"/>
              </a:solidFill>
              <a:latin typeface="SUITE" pitchFamily="2" charset="-127"/>
              <a:ea typeface="SUITE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        · </a:t>
            </a:r>
            <a:r>
              <a:rPr lang="ko-KR" altLang="en-US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다이어그램</a:t>
            </a:r>
            <a:endParaRPr lang="en-US" altLang="ko-KR" dirty="0">
              <a:solidFill>
                <a:schemeClr val="tx1"/>
              </a:solidFill>
              <a:latin typeface="SUITE" pitchFamily="2" charset="-127"/>
              <a:ea typeface="SUITE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        </a:t>
            </a:r>
            <a:r>
              <a: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· </a:t>
            </a:r>
            <a:r>
              <a:rPr lang="ko-KR" altLang="en-US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 산출물 시연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E0F5801-A56C-4AEC-A0AF-7359A19E56D2}"/>
              </a:ext>
            </a:extLst>
          </p:cNvPr>
          <p:cNvSpPr/>
          <p:nvPr/>
        </p:nvSpPr>
        <p:spPr>
          <a:xfrm>
            <a:off x="5716270" y="1851025"/>
            <a:ext cx="759460" cy="756285"/>
          </a:xfrm>
          <a:prstGeom prst="ellipse">
            <a:avLst/>
          </a:prstGeom>
          <a:solidFill>
            <a:srgbClr val="ABDCD7"/>
          </a:solidFill>
          <a:ln>
            <a:solidFill>
              <a:srgbClr val="ABD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SUITE Heavy" pitchFamily="2" charset="-127"/>
                <a:ea typeface="SUITE Heavy" pitchFamily="2" charset="-127"/>
              </a:rPr>
              <a:t>2</a:t>
            </a:r>
            <a:endParaRPr lang="ko-KR" altLang="en-US" sz="2800" dirty="0">
              <a:latin typeface="SUITE Heavy" pitchFamily="2" charset="-127"/>
              <a:ea typeface="SUITE Heavy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792575-A802-4DC5-A313-221475F563F9}"/>
              </a:ext>
            </a:extLst>
          </p:cNvPr>
          <p:cNvSpPr/>
          <p:nvPr/>
        </p:nvSpPr>
        <p:spPr>
          <a:xfrm>
            <a:off x="8271510" y="2229485"/>
            <a:ext cx="2338070" cy="3433445"/>
          </a:xfrm>
          <a:prstGeom prst="roundRect">
            <a:avLst/>
          </a:prstGeom>
          <a:solidFill>
            <a:srgbClr val="FAFAF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tIns="540000"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정리</a:t>
            </a:r>
            <a:endParaRPr lang="en-US" altLang="ko-KR" b="1" dirty="0">
              <a:solidFill>
                <a:schemeClr val="tx1"/>
              </a:solidFill>
              <a:latin typeface="SUITE" pitchFamily="2" charset="-127"/>
              <a:ea typeface="SUITE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SUITE" pitchFamily="2" charset="-127"/>
              <a:ea typeface="SUITE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      </a:t>
            </a:r>
            <a:r>
              <a: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· </a:t>
            </a:r>
            <a:r>
              <a:rPr lang="ko-KR" altLang="en-US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소감 및 질문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567261-0730-4181-B88B-95602541F6BA}"/>
              </a:ext>
            </a:extLst>
          </p:cNvPr>
          <p:cNvSpPr/>
          <p:nvPr/>
        </p:nvSpPr>
        <p:spPr>
          <a:xfrm>
            <a:off x="9060815" y="1851025"/>
            <a:ext cx="759460" cy="756285"/>
          </a:xfrm>
          <a:prstGeom prst="ellipse">
            <a:avLst/>
          </a:prstGeom>
          <a:solidFill>
            <a:srgbClr val="ABDCD7"/>
          </a:solidFill>
          <a:ln>
            <a:solidFill>
              <a:srgbClr val="ABD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SUITE Heavy" pitchFamily="2" charset="-127"/>
                <a:ea typeface="SUITE Heavy" pitchFamily="2" charset="-127"/>
              </a:rPr>
              <a:t>3</a:t>
            </a:r>
            <a:endParaRPr lang="ko-KR" altLang="en-US" sz="2800" dirty="0">
              <a:latin typeface="SUITE Heavy" pitchFamily="2" charset="-127"/>
              <a:ea typeface="SUITE Heav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142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D6DA4FE8-7A58-4610-A92F-A95A5B4F6FC1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EABE47EB-EF19-413B-8A9F-F659CB87C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0BB4C5E-7EA6-4019-AA91-5AB38859957B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4DC890-075E-4B85-AFEB-63B68CEE6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265" y="2781300"/>
            <a:ext cx="5893435" cy="9061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151C0F-003A-438A-81E8-147193652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1577975"/>
            <a:ext cx="4030980" cy="348615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6199FEB-5110-45B7-AB3F-D3E8EE3C9C37}"/>
              </a:ext>
            </a:extLst>
          </p:cNvPr>
          <p:cNvSpPr/>
          <p:nvPr/>
        </p:nvSpPr>
        <p:spPr>
          <a:xfrm>
            <a:off x="4938395" y="657225"/>
            <a:ext cx="231457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메인 페이지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504A11F-D255-40A4-90D7-0C54098FF403}"/>
              </a:ext>
            </a:extLst>
          </p:cNvPr>
          <p:cNvSpPr/>
          <p:nvPr/>
        </p:nvSpPr>
        <p:spPr>
          <a:xfrm>
            <a:off x="622300" y="5539105"/>
            <a:ext cx="10947400" cy="1192530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검색 결과가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3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건 이상일 경우 상세 검색 결과 페이지에서 나머지 검색 건 확인 가능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페이지네이션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적용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검색 결과가 없을 경우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‘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검색 결과가 없습니다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’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안내 표출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2BBAA-6D66-489A-8F79-D02D7E9C96F6}"/>
              </a:ext>
            </a:extLst>
          </p:cNvPr>
          <p:cNvSpPr txBox="1"/>
          <p:nvPr/>
        </p:nvSpPr>
        <p:spPr>
          <a:xfrm>
            <a:off x="1123950" y="1231265"/>
            <a:ext cx="243078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SUITE" pitchFamily="2" charset="-127"/>
                <a:ea typeface="SUITE" pitchFamily="2" charset="-127"/>
              </a:rPr>
              <a:t>&lt; </a:t>
            </a:r>
            <a:r>
              <a:rPr lang="ko-KR" altLang="en-US" sz="1400" dirty="0">
                <a:latin typeface="SUITE" pitchFamily="2" charset="-127"/>
                <a:ea typeface="SUITE" pitchFamily="2" charset="-127"/>
              </a:rPr>
              <a:t>검색 결과가 </a:t>
            </a:r>
            <a:r>
              <a:rPr lang="en-US" altLang="ko-KR" sz="1400" dirty="0">
                <a:latin typeface="SUITE" pitchFamily="2" charset="-127"/>
                <a:ea typeface="SUITE" pitchFamily="2" charset="-127"/>
              </a:rPr>
              <a:t>3</a:t>
            </a:r>
            <a:r>
              <a:rPr lang="ko-KR" altLang="en-US" sz="1400" dirty="0">
                <a:latin typeface="SUITE" pitchFamily="2" charset="-127"/>
                <a:ea typeface="SUITE" pitchFamily="2" charset="-127"/>
              </a:rPr>
              <a:t>건 이상인 경우 </a:t>
            </a:r>
            <a:r>
              <a:rPr lang="en-US" altLang="ko-KR" sz="1400" dirty="0">
                <a:latin typeface="SUITE" pitchFamily="2" charset="-127"/>
                <a:ea typeface="SUITE" pitchFamily="2" charset="-127"/>
              </a:rPr>
              <a:t>&gt;</a:t>
            </a:r>
            <a:endParaRPr lang="ko-KR" altLang="en-US" sz="1400" dirty="0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24F43-AD95-43B6-8E81-168E1C7CE1D3}"/>
              </a:ext>
            </a:extLst>
          </p:cNvPr>
          <p:cNvSpPr txBox="1"/>
          <p:nvPr/>
        </p:nvSpPr>
        <p:spPr>
          <a:xfrm>
            <a:off x="5676265" y="2473325"/>
            <a:ext cx="197866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SUITE" pitchFamily="2" charset="-127"/>
                <a:ea typeface="SUITE" pitchFamily="2" charset="-127"/>
              </a:rPr>
              <a:t>&lt; </a:t>
            </a:r>
            <a:r>
              <a:rPr lang="ko-KR" altLang="en-US" sz="1400" dirty="0">
                <a:latin typeface="SUITE" pitchFamily="2" charset="-127"/>
                <a:ea typeface="SUITE" pitchFamily="2" charset="-127"/>
              </a:rPr>
              <a:t>검색 결과가 없는 경우 </a:t>
            </a:r>
            <a:r>
              <a:rPr lang="en-US" altLang="ko-KR" sz="1400" dirty="0">
                <a:latin typeface="SUITE" pitchFamily="2" charset="-127"/>
                <a:ea typeface="SUITE" pitchFamily="2" charset="-127"/>
              </a:rPr>
              <a:t>&gt;</a:t>
            </a:r>
            <a:endParaRPr lang="ko-KR" altLang="en-US" sz="1400" dirty="0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992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5AE3E1C-312A-4327-A7C3-EED8CDABA1D9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79CAFF89-5434-4395-A778-2E17115A2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D84D4D-DB6A-48EE-835B-D2635509C012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70AA80C-4CA1-4DB0-8D86-6E83D3B10E53}"/>
              </a:ext>
            </a:extLst>
          </p:cNvPr>
          <p:cNvSpPr/>
          <p:nvPr/>
        </p:nvSpPr>
        <p:spPr>
          <a:xfrm>
            <a:off x="4339590" y="657225"/>
            <a:ext cx="351218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회원가입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/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로그인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E583DB-A168-4750-8DE1-AA843D3BB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3950" y="1941830"/>
            <a:ext cx="4373880" cy="44615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22FAEE-B7CF-4853-8F57-3E77641692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9690" y="1941830"/>
            <a:ext cx="4658360" cy="33820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BF0DFF-6000-4494-B759-A3A9674186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23950" y="968375"/>
            <a:ext cx="2032635" cy="60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9D3E32-3CCF-4C52-885A-BD0EA7F2D225}"/>
              </a:ext>
            </a:extLst>
          </p:cNvPr>
          <p:cNvSpPr txBox="1"/>
          <p:nvPr/>
        </p:nvSpPr>
        <p:spPr>
          <a:xfrm>
            <a:off x="1123950" y="1575435"/>
            <a:ext cx="361505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-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메인 상단 오른쪽 회원가입 버튼 클릭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436C2A-5A07-4E41-94CC-D7833D4729F4}"/>
              </a:ext>
            </a:extLst>
          </p:cNvPr>
          <p:cNvSpPr/>
          <p:nvPr/>
        </p:nvSpPr>
        <p:spPr>
          <a:xfrm>
            <a:off x="6409690" y="1572260"/>
            <a:ext cx="3469005" cy="369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-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메인 상단 오른쪽 로그인 버튼 클릭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772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50D74717-6752-4816-892E-59896F84D68B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1C914507-C1EE-4ACC-A252-F53B99B6E2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4494306-DB9B-41D7-BC0E-3E1A0EE4626E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7ECFD18-8ED9-47A0-A363-A55574939037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회원가입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BDA1F9-7504-4DB7-AF0E-93409AA4EB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9945" y="1468120"/>
            <a:ext cx="4428490" cy="473265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3B0FBC6-78EB-46FB-8B84-00150236770C}"/>
              </a:ext>
            </a:extLst>
          </p:cNvPr>
          <p:cNvSpPr/>
          <p:nvPr/>
        </p:nvSpPr>
        <p:spPr>
          <a:xfrm>
            <a:off x="5515610" y="1524000"/>
            <a:ext cx="6182995" cy="4760595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1.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유효성 검사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-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아이디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: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필수입력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-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비밀번호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: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영문자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,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숫자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,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특수기호 혼합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8~15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글자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-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이메일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: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이메일 형식에 맞추어 작성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,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필수입력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-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성명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: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필수입력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-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생년월일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: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키보드입력 불가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휴대폰번호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: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숫자만 작성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-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우편번호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,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주소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,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참고항목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: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우편번호 찾기를 통해 입력</a:t>
            </a:r>
          </a:p>
        </p:txBody>
      </p:sp>
    </p:spTree>
    <p:extLst>
      <p:ext uri="{BB962C8B-B14F-4D97-AF65-F5344CB8AC3E}">
        <p14:creationId xmlns:p14="http://schemas.microsoft.com/office/powerpoint/2010/main" val="3161350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D168165F-C07E-4836-8CAF-B2E5315E0F13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C16088B9-7247-4489-836E-7E991AC09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0CD2F91-4C32-42F6-8D13-2BC9F3824D94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08D8AE-3AF0-4570-8C7D-74C7A6B0D39C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회원가입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A0E967-F81E-45DE-9FFC-88AB7A630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77530" y="4957445"/>
            <a:ext cx="3275965" cy="1343025"/>
          </a:xfrm>
          <a:prstGeom prst="rect">
            <a:avLst/>
          </a:prstGeom>
        </p:spPr>
      </p:pic>
      <p:pic>
        <p:nvPicPr>
          <p:cNvPr id="13" name="직사각형">
            <a:extLst>
              <a:ext uri="{FF2B5EF4-FFF2-40B4-BE49-F238E27FC236}">
                <a16:creationId xmlns:a16="http://schemas.microsoft.com/office/drawing/2014/main" id="{0D16AFBE-2957-4288-B6FF-EEDC18893F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1055" y="1904365"/>
            <a:ext cx="3296285" cy="1333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6B6F97-AB7F-46EB-A9FB-026AE9C717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87545" y="1894840"/>
            <a:ext cx="3216275" cy="12820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7A552C-E956-4DB4-B5BB-6A705B137B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10"/>
          <a:stretch>
            <a:fillRect/>
          </a:stretch>
        </p:blipFill>
        <p:spPr>
          <a:xfrm>
            <a:off x="8169910" y="1897380"/>
            <a:ext cx="3247390" cy="13589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D23502-C9DB-44B7-AA4E-1335F169C1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23595" y="4927600"/>
            <a:ext cx="3284855" cy="13906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4E79C7-C202-443C-82A9-42F0DF78AB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509135" y="3434715"/>
            <a:ext cx="3294380" cy="12827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CF08A98-7E1F-45AE-A43C-8507B7DD61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192770" y="3426460"/>
            <a:ext cx="3244850" cy="12922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04B5F4F-2053-4CB1-84FB-A731CDF9348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31215" y="3401060"/>
            <a:ext cx="3324225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5B61CBC-96EF-4801-A105-BF2F5CB700A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490720" y="4957445"/>
            <a:ext cx="3275330" cy="123253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A60A1C-F9DC-4F9D-AEE4-DDF451D87284}"/>
              </a:ext>
            </a:extLst>
          </p:cNvPr>
          <p:cNvSpPr/>
          <p:nvPr/>
        </p:nvSpPr>
        <p:spPr>
          <a:xfrm>
            <a:off x="831215" y="1899285"/>
            <a:ext cx="3288665" cy="132334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3AF92A-596A-4041-8E49-F4169967BB59}"/>
              </a:ext>
            </a:extLst>
          </p:cNvPr>
          <p:cNvSpPr/>
          <p:nvPr/>
        </p:nvSpPr>
        <p:spPr>
          <a:xfrm>
            <a:off x="4500245" y="1892300"/>
            <a:ext cx="3288665" cy="132334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9FBECE-5BBF-4FA4-B711-9BA4C84AA76A}"/>
              </a:ext>
            </a:extLst>
          </p:cNvPr>
          <p:cNvSpPr/>
          <p:nvPr/>
        </p:nvSpPr>
        <p:spPr>
          <a:xfrm>
            <a:off x="8169910" y="1884045"/>
            <a:ext cx="3288665" cy="132334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3ED8A2-34B5-42B7-B290-19E9D6737B6B}"/>
              </a:ext>
            </a:extLst>
          </p:cNvPr>
          <p:cNvSpPr/>
          <p:nvPr/>
        </p:nvSpPr>
        <p:spPr>
          <a:xfrm>
            <a:off x="831215" y="3413760"/>
            <a:ext cx="3288665" cy="132334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B8754F-404E-4228-9C78-0B4DE8D88BCA}"/>
              </a:ext>
            </a:extLst>
          </p:cNvPr>
          <p:cNvSpPr/>
          <p:nvPr/>
        </p:nvSpPr>
        <p:spPr>
          <a:xfrm>
            <a:off x="838835" y="4969510"/>
            <a:ext cx="3288665" cy="132334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649E9-32D1-475A-8F36-DBB91A751764}"/>
              </a:ext>
            </a:extLst>
          </p:cNvPr>
          <p:cNvSpPr/>
          <p:nvPr/>
        </p:nvSpPr>
        <p:spPr>
          <a:xfrm>
            <a:off x="4512310" y="3424555"/>
            <a:ext cx="3288665" cy="132334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90FF99-498F-4DF4-8F77-B71AD7B25E8C}"/>
              </a:ext>
            </a:extLst>
          </p:cNvPr>
          <p:cNvSpPr/>
          <p:nvPr/>
        </p:nvSpPr>
        <p:spPr>
          <a:xfrm>
            <a:off x="8192770" y="3420745"/>
            <a:ext cx="3288665" cy="132334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F6E5EEA-D048-4358-BDA9-71E78BCB35BB}"/>
              </a:ext>
            </a:extLst>
          </p:cNvPr>
          <p:cNvSpPr/>
          <p:nvPr/>
        </p:nvSpPr>
        <p:spPr>
          <a:xfrm>
            <a:off x="4507865" y="4996180"/>
            <a:ext cx="3288665" cy="132334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538A84C-26EA-466C-86A5-F639EFEFE4D7}"/>
              </a:ext>
            </a:extLst>
          </p:cNvPr>
          <p:cNvSpPr/>
          <p:nvPr/>
        </p:nvSpPr>
        <p:spPr>
          <a:xfrm>
            <a:off x="8177530" y="4957445"/>
            <a:ext cx="3288665" cy="132334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96AB86-87C0-4A11-839D-CC3607882B78}"/>
              </a:ext>
            </a:extLst>
          </p:cNvPr>
          <p:cNvSpPr txBox="1"/>
          <p:nvPr/>
        </p:nvSpPr>
        <p:spPr>
          <a:xfrm>
            <a:off x="831215" y="1350010"/>
            <a:ext cx="30956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경우에 따른 알림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(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경고 및 성공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)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721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7C17B94-5B80-4F2D-8AA0-798FD11086F1}"/>
              </a:ext>
            </a:extLst>
          </p:cNvPr>
          <p:cNvSpPr/>
          <p:nvPr/>
        </p:nvSpPr>
        <p:spPr>
          <a:xfrm>
            <a:off x="827405" y="1291590"/>
            <a:ext cx="10246360" cy="518795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A95566F0-0AEE-46CF-9BC2-9FC705676E87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781668DB-C7C4-4133-AF4B-897F43399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4A02C67-0F04-4AA6-A476-03F53A875269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00B1A06-560A-4D04-A782-D017711CDB8C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회원가입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237F31-EA2B-4882-A1FB-B6BDD9C24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8870" y="1397000"/>
            <a:ext cx="4977130" cy="4923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DA3703-A5ED-46CC-AAD5-036D653A5B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36665" y="5175250"/>
            <a:ext cx="3942080" cy="7181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C5B136-CE71-4FAD-8522-D6A97E04E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36665" y="2550160"/>
            <a:ext cx="3888105" cy="1343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C46BFD-6661-45BF-988F-868A1830377D}"/>
              </a:ext>
            </a:extLst>
          </p:cNvPr>
          <p:cNvSpPr txBox="1"/>
          <p:nvPr/>
        </p:nvSpPr>
        <p:spPr>
          <a:xfrm>
            <a:off x="6336665" y="2085975"/>
            <a:ext cx="168211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SUITE" pitchFamily="2" charset="-127"/>
                <a:ea typeface="SUITE" pitchFamily="2" charset="-127"/>
              </a:rPr>
              <a:t>회원가입 성공 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BDEA4-99F9-4DD3-8119-9384A0184503}"/>
              </a:ext>
            </a:extLst>
          </p:cNvPr>
          <p:cNvSpPr txBox="1"/>
          <p:nvPr/>
        </p:nvSpPr>
        <p:spPr>
          <a:xfrm>
            <a:off x="6336665" y="472249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SUITE" pitchFamily="2" charset="-127"/>
                <a:ea typeface="SUITE" pitchFamily="2" charset="-127"/>
              </a:rPr>
              <a:t>자동 로그인</a:t>
            </a:r>
          </a:p>
        </p:txBody>
      </p:sp>
    </p:spTree>
    <p:extLst>
      <p:ext uri="{BB962C8B-B14F-4D97-AF65-F5344CB8AC3E}">
        <p14:creationId xmlns:p14="http://schemas.microsoft.com/office/powerpoint/2010/main" val="3417205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361A026-53B0-4808-89C7-761893A1E562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D5FE0A0-652A-4050-A69A-C9E68E26E2C5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F8EDD0F8-9E8A-451B-B005-5A1820BA9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EC69E1-49FB-43E9-963D-E274B2C2530B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38E87D9-E3FF-4168-9FCE-1863997D2426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로그인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2CDFF8-E596-4E9C-A533-FB0C684A40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0875" y="1732280"/>
            <a:ext cx="4734560" cy="35534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7F7668A-BCC8-49CD-B0F1-F0E8F511624C}"/>
              </a:ext>
            </a:extLst>
          </p:cNvPr>
          <p:cNvSpPr/>
          <p:nvPr/>
        </p:nvSpPr>
        <p:spPr>
          <a:xfrm>
            <a:off x="1814830" y="3013075"/>
            <a:ext cx="551180" cy="270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02505F-1D26-469B-B5CD-7D9E22A22F9C}"/>
              </a:ext>
            </a:extLst>
          </p:cNvPr>
          <p:cNvSpPr/>
          <p:nvPr/>
        </p:nvSpPr>
        <p:spPr>
          <a:xfrm>
            <a:off x="2496820" y="3775075"/>
            <a:ext cx="882015" cy="330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DFE24D-E2F1-42B0-B750-704D8D8120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58790" y="2720340"/>
            <a:ext cx="2628265" cy="26238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756565-5C78-4C86-B746-BC62CA11A7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625840" y="2699385"/>
            <a:ext cx="2840355" cy="26123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C10BB2-5592-4E58-A88A-C800E348D311}"/>
              </a:ext>
            </a:extLst>
          </p:cNvPr>
          <p:cNvSpPr/>
          <p:nvPr/>
        </p:nvSpPr>
        <p:spPr>
          <a:xfrm>
            <a:off x="2105660" y="4596765"/>
            <a:ext cx="1644015" cy="330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12" name="꺾인 연결선 40">
            <a:extLst>
              <a:ext uri="{FF2B5EF4-FFF2-40B4-BE49-F238E27FC236}">
                <a16:creationId xmlns:a16="http://schemas.microsoft.com/office/drawing/2014/main" id="{B5F65CDA-B362-48C2-9CFF-A4651F4C08C6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3749675" y="2232025"/>
            <a:ext cx="2179320" cy="2530475"/>
          </a:xfrm>
          <a:prstGeom prst="bentConnector4">
            <a:avLst>
              <a:gd name="adj1" fmla="val 54863"/>
              <a:gd name="adj2" fmla="val 9761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B822450B-7BAF-4BB5-B89A-FC9A0B819A7D}"/>
              </a:ext>
            </a:extLst>
          </p:cNvPr>
          <p:cNvSpPr/>
          <p:nvPr/>
        </p:nvSpPr>
        <p:spPr>
          <a:xfrm rot="5453933">
            <a:off x="5798185" y="2131695"/>
            <a:ext cx="260985" cy="33147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1F7AD-16DE-4848-8263-537EFD5A30A2}"/>
              </a:ext>
            </a:extLst>
          </p:cNvPr>
          <p:cNvSpPr txBox="1"/>
          <p:nvPr/>
        </p:nvSpPr>
        <p:spPr>
          <a:xfrm>
            <a:off x="829945" y="5569585"/>
            <a:ext cx="32194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-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 </a:t>
            </a:r>
            <a:r>
              <a:rPr lang="en-US" altLang="ko-KR" dirty="0" err="1">
                <a:latin typeface="SUITE" pitchFamily="2" charset="-127"/>
                <a:ea typeface="SUITE" pitchFamily="2" charset="-127"/>
              </a:rPr>
              <a:t>localStorage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에 </a:t>
            </a:r>
            <a:r>
              <a:rPr lang="ko-KR" altLang="en-US" dirty="0" err="1">
                <a:latin typeface="SUITE" pitchFamily="2" charset="-127"/>
                <a:ea typeface="SUITE" pitchFamily="2" charset="-127"/>
              </a:rPr>
              <a:t>아이디값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 저장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03A28B-8EFC-4167-BFF5-F907FD7162F4}"/>
              </a:ext>
            </a:extLst>
          </p:cNvPr>
          <p:cNvSpPr txBox="1"/>
          <p:nvPr/>
        </p:nvSpPr>
        <p:spPr>
          <a:xfrm>
            <a:off x="5303520" y="5569585"/>
            <a:ext cx="27139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-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 성명과 이메일을 통해 찾기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1F5AE6-A5C8-4712-B4FF-1277E7D8C80A}"/>
              </a:ext>
            </a:extLst>
          </p:cNvPr>
          <p:cNvSpPr txBox="1"/>
          <p:nvPr/>
        </p:nvSpPr>
        <p:spPr>
          <a:xfrm>
            <a:off x="8476615" y="5569585"/>
            <a:ext cx="29127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-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 아이디와 이메일을 통해 찾기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32E87B-59B8-4A54-83C9-7BFB4346C0CA}"/>
              </a:ext>
            </a:extLst>
          </p:cNvPr>
          <p:cNvSpPr txBox="1"/>
          <p:nvPr/>
        </p:nvSpPr>
        <p:spPr>
          <a:xfrm>
            <a:off x="6357620" y="2164080"/>
            <a:ext cx="123126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 dirty="0">
                <a:latin typeface="SUITE" pitchFamily="2" charset="-127"/>
                <a:ea typeface="SUITE" pitchFamily="2" charset="-127"/>
              </a:rPr>
              <a:t>아이디 찾기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8179C0-E97E-4A97-91A5-5AB8E7D09DCD}"/>
              </a:ext>
            </a:extLst>
          </p:cNvPr>
          <p:cNvSpPr txBox="1"/>
          <p:nvPr/>
        </p:nvSpPr>
        <p:spPr>
          <a:xfrm>
            <a:off x="9338945" y="2164080"/>
            <a:ext cx="143002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 dirty="0">
                <a:latin typeface="SUITE" pitchFamily="2" charset="-127"/>
                <a:ea typeface="SUITE" pitchFamily="2" charset="-127"/>
              </a:rPr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228367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0650752-7643-47C5-A88C-2DD9283AE007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76FA13D-BE4F-47F7-9AD6-FB93CFC31B13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47340681-E588-4522-963C-711CC67AD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83E804-45CF-4D1D-A420-B106DEA2B828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1DD4A5-3DEA-4A3E-A7C3-06C64B5D0211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아이디 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E31194-357A-481E-B444-A77A17556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9995" y="2181225"/>
            <a:ext cx="4124325" cy="37268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C26723-0879-4B48-AF5B-98DE90016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37020" y="2171700"/>
            <a:ext cx="4138295" cy="3682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454A7D-1750-46DE-970B-6260E0576F5C}"/>
              </a:ext>
            </a:extLst>
          </p:cNvPr>
          <p:cNvSpPr txBox="1"/>
          <p:nvPr/>
        </p:nvSpPr>
        <p:spPr>
          <a:xfrm>
            <a:off x="1953895" y="1720215"/>
            <a:ext cx="267716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정보가 일치하지 않는 경우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4614F-1056-4DEF-8EAE-E9A8E26C02B5}"/>
              </a:ext>
            </a:extLst>
          </p:cNvPr>
          <p:cNvSpPr txBox="1"/>
          <p:nvPr/>
        </p:nvSpPr>
        <p:spPr>
          <a:xfrm>
            <a:off x="7590155" y="1720215"/>
            <a:ext cx="223329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정보가 일치하는 경우</a:t>
            </a:r>
          </a:p>
        </p:txBody>
      </p:sp>
    </p:spTree>
    <p:extLst>
      <p:ext uri="{BB962C8B-B14F-4D97-AF65-F5344CB8AC3E}">
        <p14:creationId xmlns:p14="http://schemas.microsoft.com/office/powerpoint/2010/main" val="2673139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CA98B2C-8230-4D39-9805-9A6CF17A3D01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grpSp>
        <p:nvGrpSpPr>
          <p:cNvPr id="3" name="그룹 1001">
            <a:extLst>
              <a:ext uri="{FF2B5EF4-FFF2-40B4-BE49-F238E27FC236}">
                <a16:creationId xmlns:a16="http://schemas.microsoft.com/office/drawing/2014/main" id="{76E924DC-EF68-427A-8EB7-522F36B52741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AA06C9F8-7BE6-4031-B34B-928B2D7C5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9613565-7BEC-4D3E-950C-DA667DEA9EC4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7D6CBDE-F06F-410F-B511-B5EE7ECF4E58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비밀번호 찾기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2FEF8B-0E09-4D61-B9E2-B122652DE790}"/>
              </a:ext>
            </a:extLst>
          </p:cNvPr>
          <p:cNvSpPr txBox="1"/>
          <p:nvPr/>
        </p:nvSpPr>
        <p:spPr>
          <a:xfrm>
            <a:off x="1953895" y="1720215"/>
            <a:ext cx="267716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정보가 일치하지 않는 경우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2615D-8CFE-4F39-B4A1-BEFDE6308D7A}"/>
              </a:ext>
            </a:extLst>
          </p:cNvPr>
          <p:cNvSpPr txBox="1"/>
          <p:nvPr/>
        </p:nvSpPr>
        <p:spPr>
          <a:xfrm>
            <a:off x="7590155" y="1720215"/>
            <a:ext cx="223329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정보가 일치하는 경우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F1CB37-5B3D-42EB-B0E1-4368F28C56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9350" y="2428240"/>
            <a:ext cx="4577080" cy="37725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68E8B9-32C7-46FE-BB4D-C12BA2C44A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65620" y="2452370"/>
            <a:ext cx="4251325" cy="3772535"/>
          </a:xfrm>
          <a:prstGeom prst="rect">
            <a:avLst/>
          </a:prstGeom>
        </p:spPr>
      </p:pic>
      <p:sp>
        <p:nvSpPr>
          <p:cNvPr id="13" name="가로 글상자 46">
            <a:extLst>
              <a:ext uri="{FF2B5EF4-FFF2-40B4-BE49-F238E27FC236}">
                <a16:creationId xmlns:a16="http://schemas.microsoft.com/office/drawing/2014/main" id="{554FA365-3E2A-4412-A435-04101663264D}"/>
              </a:ext>
            </a:extLst>
          </p:cNvPr>
          <p:cNvSpPr txBox="1"/>
          <p:nvPr/>
        </p:nvSpPr>
        <p:spPr>
          <a:xfrm>
            <a:off x="8091170" y="4918075"/>
            <a:ext cx="2125345" cy="36766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>
                <a:latin typeface="HY나무B"/>
                <a:ea typeface="HY나무B"/>
              </a:rPr>
              <a:t>이메일 전송 대기</a:t>
            </a:r>
          </a:p>
        </p:txBody>
      </p:sp>
    </p:spTree>
    <p:extLst>
      <p:ext uri="{BB962C8B-B14F-4D97-AF65-F5344CB8AC3E}">
        <p14:creationId xmlns:p14="http://schemas.microsoft.com/office/powerpoint/2010/main" val="1922433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A81AD3D-9A01-4399-A0CF-B49693FE0B0B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537CE3B8-A6FD-44C6-A930-6AFD2CB299BB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60FC6544-8B03-4D14-BC15-C595561CAA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D88CA8-3460-4331-B28C-71331335CF16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8A2932-DD67-4CED-946A-863AC0D2DE7A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비밀번호 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642264-8B7F-4CCA-8C57-279059731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015" y="2277745"/>
            <a:ext cx="4257675" cy="38360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60D5FB-CA54-4056-830C-D1C2512EE9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62880" y="2299335"/>
            <a:ext cx="4241800" cy="38373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6B5035-1AF6-42B9-A97D-28EE51C98ECE}"/>
              </a:ext>
            </a:extLst>
          </p:cNvPr>
          <p:cNvSpPr/>
          <p:nvPr/>
        </p:nvSpPr>
        <p:spPr>
          <a:xfrm>
            <a:off x="5263515" y="2301240"/>
            <a:ext cx="4251325" cy="3820160"/>
          </a:xfrm>
          <a:prstGeom prst="rect">
            <a:avLst/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931717-8944-4E8F-9671-210DFC8624B3}"/>
              </a:ext>
            </a:extLst>
          </p:cNvPr>
          <p:cNvSpPr/>
          <p:nvPr/>
        </p:nvSpPr>
        <p:spPr>
          <a:xfrm>
            <a:off x="5985510" y="4697095"/>
            <a:ext cx="1494155" cy="300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272C34-5296-42EE-8A93-750463936A0A}"/>
              </a:ext>
            </a:extLst>
          </p:cNvPr>
          <p:cNvSpPr/>
          <p:nvPr/>
        </p:nvSpPr>
        <p:spPr>
          <a:xfrm>
            <a:off x="7800340" y="5108575"/>
            <a:ext cx="381000" cy="210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11" name="선 52">
            <a:extLst>
              <a:ext uri="{FF2B5EF4-FFF2-40B4-BE49-F238E27FC236}">
                <a16:creationId xmlns:a16="http://schemas.microsoft.com/office/drawing/2014/main" id="{3017E8F3-FE40-4D95-A474-74C7549E5B1D}"/>
              </a:ext>
            </a:extLst>
          </p:cNvPr>
          <p:cNvCxnSpPr>
            <a:stCxn id="10" idx="3"/>
          </p:cNvCxnSpPr>
          <p:nvPr/>
        </p:nvCxnSpPr>
        <p:spPr>
          <a:xfrm flipV="1">
            <a:off x="8181340" y="3884930"/>
            <a:ext cx="1564005" cy="1328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D360BCED-5FB3-4AF3-AA58-2B30FD0F16D8}"/>
              </a:ext>
            </a:extLst>
          </p:cNvPr>
          <p:cNvSpPr/>
          <p:nvPr/>
        </p:nvSpPr>
        <p:spPr>
          <a:xfrm rot="3245958">
            <a:off x="9507855" y="3815715"/>
            <a:ext cx="260985" cy="33147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E78C0A-9178-4D3B-93C4-4ADE84EDF170}"/>
              </a:ext>
            </a:extLst>
          </p:cNvPr>
          <p:cNvSpPr txBox="1"/>
          <p:nvPr/>
        </p:nvSpPr>
        <p:spPr>
          <a:xfrm>
            <a:off x="755015" y="1908810"/>
            <a:ext cx="21177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b="1" dirty="0">
                <a:latin typeface="SUITE" pitchFamily="2" charset="-127"/>
                <a:ea typeface="SUITE" pitchFamily="2" charset="-127"/>
              </a:rPr>
              <a:t>이메일 전송 후 화면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384B9-D9B5-40E2-A519-82B7E2816926}"/>
              </a:ext>
            </a:extLst>
          </p:cNvPr>
          <p:cNvSpPr txBox="1"/>
          <p:nvPr/>
        </p:nvSpPr>
        <p:spPr>
          <a:xfrm>
            <a:off x="5266055" y="1908810"/>
            <a:ext cx="206502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b="1" dirty="0">
                <a:latin typeface="SUITE" pitchFamily="2" charset="-127"/>
                <a:ea typeface="SUITE" pitchFamily="2" charset="-127"/>
              </a:rPr>
              <a:t>전송된 이메일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9F8119-C466-41E7-A78E-FFF0306E34D5}"/>
              </a:ext>
            </a:extLst>
          </p:cNvPr>
          <p:cNvSpPr txBox="1"/>
          <p:nvPr/>
        </p:nvSpPr>
        <p:spPr>
          <a:xfrm>
            <a:off x="9740900" y="3556635"/>
            <a:ext cx="141097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클릭 시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,</a:t>
            </a:r>
          </a:p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고객센터 이동</a:t>
            </a:r>
          </a:p>
        </p:txBody>
      </p:sp>
    </p:spTree>
    <p:extLst>
      <p:ext uri="{BB962C8B-B14F-4D97-AF65-F5344CB8AC3E}">
        <p14:creationId xmlns:p14="http://schemas.microsoft.com/office/powerpoint/2010/main" val="3135749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DCC121-C537-4588-B44C-79F9D9B36AEE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5E61334B-D81F-4601-9193-0C2C1F498B8D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0F3558A1-6DAE-41B1-97C3-F84E7CFFE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B6A0E71-0FAE-4EA3-B203-1E3F250BCC62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49F0AB5-609D-40C6-BDEE-B97D745A5C42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비밀번호 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F469B3-4FF2-4F2B-A009-085FFFAFC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7590" y="1986915"/>
            <a:ext cx="4220210" cy="1524000"/>
          </a:xfrm>
          <a:prstGeom prst="rect">
            <a:avLst/>
          </a:prstGeom>
        </p:spPr>
      </p:pic>
      <p:cxnSp>
        <p:nvCxnSpPr>
          <p:cNvPr id="7" name="선 55">
            <a:extLst>
              <a:ext uri="{FF2B5EF4-FFF2-40B4-BE49-F238E27FC236}">
                <a16:creationId xmlns:a16="http://schemas.microsoft.com/office/drawing/2014/main" id="{28183C4F-0A9C-40BD-8B11-EADC5A55CA18}"/>
              </a:ext>
            </a:extLst>
          </p:cNvPr>
          <p:cNvCxnSpPr>
            <a:endCxn id="8" idx="3"/>
          </p:cNvCxnSpPr>
          <p:nvPr/>
        </p:nvCxnSpPr>
        <p:spPr>
          <a:xfrm rot="16200000" flipH="1">
            <a:off x="2816225" y="4034155"/>
            <a:ext cx="604520" cy="209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1A4742FD-2582-45C6-8A93-CA1FC1CD43E9}"/>
              </a:ext>
            </a:extLst>
          </p:cNvPr>
          <p:cNvSpPr/>
          <p:nvPr/>
        </p:nvSpPr>
        <p:spPr>
          <a:xfrm rot="10517417">
            <a:off x="3011805" y="4346575"/>
            <a:ext cx="260985" cy="33147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7D914F-D358-4DC9-8D7C-E76C2D89C2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23560" y="1799590"/>
            <a:ext cx="4933950" cy="415671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3CD3965-D659-49D2-82AE-2B24A18C2439}"/>
              </a:ext>
            </a:extLst>
          </p:cNvPr>
          <p:cNvSpPr/>
          <p:nvPr/>
        </p:nvSpPr>
        <p:spPr>
          <a:xfrm>
            <a:off x="7098030" y="3431540"/>
            <a:ext cx="2055495" cy="8324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11" name="선 59">
            <a:extLst>
              <a:ext uri="{FF2B5EF4-FFF2-40B4-BE49-F238E27FC236}">
                <a16:creationId xmlns:a16="http://schemas.microsoft.com/office/drawing/2014/main" id="{B06E13D7-5D08-49A2-A77A-0D84FBA3C69B}"/>
              </a:ext>
            </a:extLst>
          </p:cNvPr>
          <p:cNvCxnSpPr/>
          <p:nvPr/>
        </p:nvCxnSpPr>
        <p:spPr>
          <a:xfrm rot="10800000" flipV="1">
            <a:off x="7208520" y="4063365"/>
            <a:ext cx="711835" cy="5816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ABA39B02-482B-4A3C-A209-51AB0E60E257}"/>
              </a:ext>
            </a:extLst>
          </p:cNvPr>
          <p:cNvSpPr/>
          <p:nvPr/>
        </p:nvSpPr>
        <p:spPr>
          <a:xfrm rot="13341040">
            <a:off x="7143115" y="4396105"/>
            <a:ext cx="260985" cy="33147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가로 글상자 61">
            <a:extLst>
              <a:ext uri="{FF2B5EF4-FFF2-40B4-BE49-F238E27FC236}">
                <a16:creationId xmlns:a16="http://schemas.microsoft.com/office/drawing/2014/main" id="{FA7B2682-F778-4F2A-8DB3-2DA2825AA4EF}"/>
              </a:ext>
            </a:extLst>
          </p:cNvPr>
          <p:cNvSpPr txBox="1"/>
          <p:nvPr/>
        </p:nvSpPr>
        <p:spPr>
          <a:xfrm>
            <a:off x="6476365" y="4745355"/>
            <a:ext cx="328866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latin typeface="SUITE" pitchFamily="2" charset="-127"/>
                <a:ea typeface="SUITE" pitchFamily="2" charset="-127"/>
              </a:rPr>
              <a:t>클릭 시</a:t>
            </a:r>
            <a:r>
              <a:rPr lang="en-US" altLang="ko-KR" b="1" dirty="0">
                <a:latin typeface="SUITE" pitchFamily="2" charset="-127"/>
                <a:ea typeface="SUITE" pitchFamily="2" charset="-127"/>
              </a:rPr>
              <a:t>,</a:t>
            </a:r>
            <a:r>
              <a:rPr lang="ko-KR" altLang="en-US" b="1" dirty="0">
                <a:latin typeface="SUITE" pitchFamily="2" charset="-127"/>
                <a:ea typeface="SUITE" pitchFamily="2" charset="-127"/>
              </a:rPr>
              <a:t> 비밀번호 </a:t>
            </a:r>
            <a:r>
              <a:rPr lang="ko-KR" altLang="en-US" b="1" dirty="0" err="1">
                <a:latin typeface="SUITE" pitchFamily="2" charset="-127"/>
                <a:ea typeface="SUITE" pitchFamily="2" charset="-127"/>
              </a:rPr>
              <a:t>변경창</a:t>
            </a:r>
            <a:r>
              <a:rPr lang="ko-KR" altLang="en-US" b="1" dirty="0">
                <a:latin typeface="SUITE" pitchFamily="2" charset="-127"/>
                <a:ea typeface="SUITE" pitchFamily="2" charset="-127"/>
              </a:rPr>
              <a:t> 이동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765DAA-71FD-4369-B3CD-0E8B78FF7EC6}"/>
              </a:ext>
            </a:extLst>
          </p:cNvPr>
          <p:cNvSpPr/>
          <p:nvPr/>
        </p:nvSpPr>
        <p:spPr>
          <a:xfrm>
            <a:off x="1132205" y="2038350"/>
            <a:ext cx="4140835" cy="14535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D60EB-BC63-43DF-8E14-8BB9F8F5F0E3}"/>
              </a:ext>
            </a:extLst>
          </p:cNvPr>
          <p:cNvSpPr txBox="1"/>
          <p:nvPr/>
        </p:nvSpPr>
        <p:spPr>
          <a:xfrm>
            <a:off x="1010920" y="1570990"/>
            <a:ext cx="21177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b="1" dirty="0">
                <a:latin typeface="SUITE" pitchFamily="2" charset="-127"/>
                <a:ea typeface="SUITE" pitchFamily="2" charset="-127"/>
              </a:rPr>
              <a:t>이메일 전송 후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FB4B08-DCF1-4E6B-A1EC-BF90197AC108}"/>
              </a:ext>
            </a:extLst>
          </p:cNvPr>
          <p:cNvSpPr txBox="1"/>
          <p:nvPr/>
        </p:nvSpPr>
        <p:spPr>
          <a:xfrm>
            <a:off x="5623560" y="1399540"/>
            <a:ext cx="206502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b="1" dirty="0">
                <a:latin typeface="SUITE" pitchFamily="2" charset="-127"/>
                <a:ea typeface="SUITE" pitchFamily="2" charset="-127"/>
              </a:rPr>
              <a:t>전송된 이메일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4608A9-BB49-4FC7-A89F-F9BEB523532B}"/>
              </a:ext>
            </a:extLst>
          </p:cNvPr>
          <p:cNvSpPr txBox="1"/>
          <p:nvPr/>
        </p:nvSpPr>
        <p:spPr>
          <a:xfrm>
            <a:off x="1809115" y="4872355"/>
            <a:ext cx="25971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 dirty="0">
                <a:latin typeface="SUITE" pitchFamily="2" charset="-127"/>
                <a:ea typeface="SUITE" pitchFamily="2" charset="-127"/>
              </a:rPr>
              <a:t>아이디</a:t>
            </a:r>
            <a:r>
              <a:rPr lang="en-US" altLang="ko-KR" b="1" dirty="0"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b="1" dirty="0">
                <a:latin typeface="SUITE" pitchFamily="2" charset="-127"/>
                <a:ea typeface="SUITE" pitchFamily="2" charset="-127"/>
              </a:rPr>
              <a:t>이메일 </a:t>
            </a:r>
            <a:r>
              <a:rPr lang="ko-KR" altLang="en-US" b="1" dirty="0" err="1">
                <a:latin typeface="SUITE" pitchFamily="2" charset="-127"/>
                <a:ea typeface="SUITE" pitchFamily="2" charset="-127"/>
              </a:rPr>
              <a:t>입력창</a:t>
            </a:r>
            <a:r>
              <a:rPr lang="ko-KR" altLang="en-US" b="1" dirty="0">
                <a:latin typeface="SUITE" pitchFamily="2" charset="-127"/>
                <a:ea typeface="SUITE" pitchFamily="2" charset="-127"/>
              </a:rPr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246816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10AF0CEB-6C09-4677-A363-E1882A72CCCF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CB0D3B9F-905C-48B9-8D7A-454D6E948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DD63A5-95BA-4A40-A0C4-D890873E9734}"/>
              </a:ext>
            </a:extLst>
          </p:cNvPr>
          <p:cNvSpPr txBox="1"/>
          <p:nvPr/>
        </p:nvSpPr>
        <p:spPr>
          <a:xfrm>
            <a:off x="217805" y="142875"/>
            <a:ext cx="215646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개발 배경 및 구현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88C0C7F-8CF0-4143-8A62-0F0E670B1884}"/>
              </a:ext>
            </a:extLst>
          </p:cNvPr>
          <p:cNvSpPr/>
          <p:nvPr/>
        </p:nvSpPr>
        <p:spPr>
          <a:xfrm>
            <a:off x="436245" y="1167130"/>
            <a:ext cx="1409065" cy="58737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개발목표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DA91A59-78FD-418F-9C72-B353A97C2631}"/>
              </a:ext>
            </a:extLst>
          </p:cNvPr>
          <p:cNvSpPr/>
          <p:nvPr/>
        </p:nvSpPr>
        <p:spPr>
          <a:xfrm>
            <a:off x="2063750" y="1036320"/>
            <a:ext cx="9530080" cy="848360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수업내용을 기반으로 한 </a:t>
            </a:r>
            <a:r>
              <a:rPr lang="ko-KR" altLang="en-US" sz="2000" dirty="0">
                <a:solidFill>
                  <a:srgbClr val="FF0000"/>
                </a:solidFill>
                <a:latin typeface="SUITE SemiBold" pitchFamily="2" charset="-127"/>
                <a:ea typeface="SUITE SemiBold" pitchFamily="2" charset="-127"/>
              </a:rPr>
              <a:t>온라인 쇼핑몰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구현 목표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09C34B-1E38-47D3-9519-3DB163FD1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780" y="2514600"/>
            <a:ext cx="4282440" cy="118491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8C689A-1C54-4DFD-9A16-B27E81813B29}"/>
              </a:ext>
            </a:extLst>
          </p:cNvPr>
          <p:cNvSpPr/>
          <p:nvPr/>
        </p:nvSpPr>
        <p:spPr>
          <a:xfrm>
            <a:off x="2703830" y="4064000"/>
            <a:ext cx="6783705" cy="2076450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0" rtlCol="0" anchor="ctr"/>
          <a:lstStyle/>
          <a:p>
            <a:pPr algn="ctr">
              <a:lnSpc>
                <a:spcPct val="250000"/>
              </a:lnSpc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http://localhost:9090/IGLOO/index.ice</a:t>
            </a:r>
          </a:p>
          <a:p>
            <a:pPr algn="ctr">
              <a:lnSpc>
                <a:spcPct val="250000"/>
              </a:lnSpc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아이스크림 온라인 픽업 사이트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9276D7-A67C-41A8-ABB4-E8EE39A567A8}"/>
              </a:ext>
            </a:extLst>
          </p:cNvPr>
          <p:cNvSpPr/>
          <p:nvPr/>
        </p:nvSpPr>
        <p:spPr>
          <a:xfrm>
            <a:off x="2961005" y="4438015"/>
            <a:ext cx="1291590" cy="5200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SUITE SemiBold" pitchFamily="2" charset="-127"/>
                <a:ea typeface="SUITE SemiBold" pitchFamily="2" charset="-127"/>
              </a:rPr>
              <a:t>서버 주소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61DF669-F5B8-4559-98A4-65EB30C7950C}"/>
              </a:ext>
            </a:extLst>
          </p:cNvPr>
          <p:cNvSpPr/>
          <p:nvPr/>
        </p:nvSpPr>
        <p:spPr>
          <a:xfrm>
            <a:off x="2961005" y="5201285"/>
            <a:ext cx="1291590" cy="5200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SUITE SemiBold" pitchFamily="2" charset="-127"/>
                <a:ea typeface="SUITE SemiBold" pitchFamily="2" charset="-127"/>
              </a:rPr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4142638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825B735-A336-43F1-BB68-55554D45EA47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grpSp>
        <p:nvGrpSpPr>
          <p:cNvPr id="3" name="그룹 1001">
            <a:extLst>
              <a:ext uri="{FF2B5EF4-FFF2-40B4-BE49-F238E27FC236}">
                <a16:creationId xmlns:a16="http://schemas.microsoft.com/office/drawing/2014/main" id="{E6E98FB0-0F27-4F99-9097-442A91DC423B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C501C40-771E-408D-B3C5-3C4D4D448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929A217-3FE5-4F01-BBF5-BB3552740C48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B029C8E-7811-42E0-A755-728210AD4539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회원정보 변경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41351-B53C-48E9-ABA0-C046AE0E0911}"/>
              </a:ext>
            </a:extLst>
          </p:cNvPr>
          <p:cNvGrpSpPr/>
          <p:nvPr/>
        </p:nvGrpSpPr>
        <p:grpSpPr>
          <a:xfrm>
            <a:off x="1441450" y="1809115"/>
            <a:ext cx="9580880" cy="4039870"/>
            <a:chOff x="1441450" y="1809115"/>
            <a:chExt cx="9580880" cy="403987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613DD7D-9D2B-427F-B8DF-87981B7FE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1450" y="2159635"/>
              <a:ext cx="2785745" cy="333819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EF103-8E2B-4E95-A4B4-923C19FB1F5E}"/>
                </a:ext>
              </a:extLst>
            </p:cNvPr>
            <p:cNvSpPr/>
            <p:nvPr/>
          </p:nvSpPr>
          <p:spPr>
            <a:xfrm>
              <a:off x="2534920" y="4815205"/>
              <a:ext cx="657225" cy="1803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78EFEE2-9F8E-4C05-849B-24859A8FAD76}"/>
                </a:ext>
              </a:extLst>
            </p:cNvPr>
            <p:cNvSpPr/>
            <p:nvPr/>
          </p:nvSpPr>
          <p:spPr>
            <a:xfrm>
              <a:off x="4722495" y="3552825"/>
              <a:ext cx="1007110" cy="551180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0070C0"/>
                  </a:solidFill>
                </a:rPr>
                <a:t>Modal</a:t>
              </a:r>
            </a:p>
            <a:p>
              <a:pPr algn="ctr"/>
              <a:r>
                <a:rPr lang="ko-KR" altLang="en-US" sz="1000" dirty="0">
                  <a:solidFill>
                    <a:srgbClr val="0070C0"/>
                  </a:solidFill>
                </a:rPr>
                <a:t>연결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63AEA70-6A73-409A-ACF5-566E2E548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4270" y="1809115"/>
              <a:ext cx="4798060" cy="4039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6912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825B735-A336-43F1-BB68-55554D45EA47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grpSp>
        <p:nvGrpSpPr>
          <p:cNvPr id="3" name="그룹 1001">
            <a:extLst>
              <a:ext uri="{FF2B5EF4-FFF2-40B4-BE49-F238E27FC236}">
                <a16:creationId xmlns:a16="http://schemas.microsoft.com/office/drawing/2014/main" id="{E6E98FB0-0F27-4F99-9097-442A91DC423B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C501C40-771E-408D-B3C5-3C4D4D448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929A217-3FE5-4F01-BBF5-BB3552740C48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B029C8E-7811-42E0-A755-728210AD4539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회원정보 변경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162794C-7F16-4358-BF49-7496632A7146}"/>
              </a:ext>
            </a:extLst>
          </p:cNvPr>
          <p:cNvGrpSpPr/>
          <p:nvPr/>
        </p:nvGrpSpPr>
        <p:grpSpPr>
          <a:xfrm>
            <a:off x="1639570" y="2060575"/>
            <a:ext cx="4004310" cy="3719195"/>
            <a:chOff x="1639570" y="2060575"/>
            <a:chExt cx="4004310" cy="37191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A1CD114-8122-4A87-81AF-7619C23F1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9570" y="2461895"/>
              <a:ext cx="4004310" cy="33178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620851-E772-43A8-9807-C7CD9595B2B4}"/>
                </a:ext>
              </a:extLst>
            </p:cNvPr>
            <p:cNvSpPr txBox="1"/>
            <p:nvPr/>
          </p:nvSpPr>
          <p:spPr>
            <a:xfrm>
              <a:off x="2427605" y="2060575"/>
              <a:ext cx="2428875" cy="307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SUITE" pitchFamily="2" charset="-127"/>
                  <a:ea typeface="SUITE" pitchFamily="2" charset="-127"/>
                </a:rPr>
                <a:t>비밀번호가 일치하지 않는 경우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0A2E96-CCDD-46C3-884C-05FE6D1F607A}"/>
              </a:ext>
            </a:extLst>
          </p:cNvPr>
          <p:cNvGrpSpPr/>
          <p:nvPr/>
        </p:nvGrpSpPr>
        <p:grpSpPr>
          <a:xfrm>
            <a:off x="6504940" y="2060575"/>
            <a:ext cx="3957955" cy="3719195"/>
            <a:chOff x="6504940" y="2060575"/>
            <a:chExt cx="3957955" cy="371919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19F599F-5AAD-4CFD-BEE1-79E2F38C1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4940" y="2468245"/>
              <a:ext cx="3957955" cy="33115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E40F99-E5A1-42D1-938F-033DAD9A013B}"/>
                </a:ext>
              </a:extLst>
            </p:cNvPr>
            <p:cNvSpPr txBox="1"/>
            <p:nvPr/>
          </p:nvSpPr>
          <p:spPr>
            <a:xfrm>
              <a:off x="7445375" y="2060575"/>
              <a:ext cx="2077720" cy="307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SUITE" pitchFamily="2" charset="-127"/>
                  <a:ea typeface="SUITE" pitchFamily="2" charset="-127"/>
                </a:rPr>
                <a:t>비밀번호가 일치하는 경우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1300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825B735-A336-43F1-BB68-55554D45EA47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grpSp>
        <p:nvGrpSpPr>
          <p:cNvPr id="3" name="그룹 1001">
            <a:extLst>
              <a:ext uri="{FF2B5EF4-FFF2-40B4-BE49-F238E27FC236}">
                <a16:creationId xmlns:a16="http://schemas.microsoft.com/office/drawing/2014/main" id="{E6E98FB0-0F27-4F99-9097-442A91DC423B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C501C40-771E-408D-B3C5-3C4D4D448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929A217-3FE5-4F01-BBF5-BB3552740C48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B029C8E-7811-42E0-A755-728210AD4539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회원정보 변경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B95A5C0-4D91-4AFF-8A95-7732E69863E0}"/>
              </a:ext>
            </a:extLst>
          </p:cNvPr>
          <p:cNvGrpSpPr/>
          <p:nvPr/>
        </p:nvGrpSpPr>
        <p:grpSpPr>
          <a:xfrm>
            <a:off x="847090" y="1832610"/>
            <a:ext cx="10518775" cy="3992245"/>
            <a:chOff x="847090" y="1832610"/>
            <a:chExt cx="10518775" cy="399224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5CEE2BC-094B-4248-8AF4-C0D2FC0DDA02}"/>
                </a:ext>
              </a:extLst>
            </p:cNvPr>
            <p:cNvGrpSpPr/>
            <p:nvPr/>
          </p:nvGrpSpPr>
          <p:grpSpPr>
            <a:xfrm>
              <a:off x="847090" y="1859280"/>
              <a:ext cx="4220210" cy="3965575"/>
              <a:chOff x="847090" y="1859280"/>
              <a:chExt cx="4220210" cy="3965575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7E681CF-3A6C-4B02-9F75-1C1BEB9E8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7090" y="2294255"/>
                <a:ext cx="4220210" cy="35306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9EAC2E-F85D-43DF-B2A9-E351416A9177}"/>
                  </a:ext>
                </a:extLst>
              </p:cNvPr>
              <p:cNvSpPr txBox="1"/>
              <p:nvPr/>
            </p:nvSpPr>
            <p:spPr>
              <a:xfrm>
                <a:off x="1849755" y="1859280"/>
                <a:ext cx="2214880" cy="338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SUITE" pitchFamily="2" charset="-127"/>
                    <a:ea typeface="SUITE" pitchFamily="2" charset="-127"/>
                  </a:rPr>
                  <a:t>비밀번호가 일치하는 경우</a:t>
                </a:r>
              </a:p>
            </p:txBody>
          </p:sp>
        </p:grp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CD00C660-03D8-4C93-A928-09066D37B343}"/>
                </a:ext>
              </a:extLst>
            </p:cNvPr>
            <p:cNvSpPr/>
            <p:nvPr/>
          </p:nvSpPr>
          <p:spPr>
            <a:xfrm>
              <a:off x="5287645" y="3536315"/>
              <a:ext cx="1436370" cy="587375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0070C0"/>
                  </a:solidFill>
                  <a:latin typeface="SUITE" pitchFamily="2" charset="-127"/>
                  <a:ea typeface="SUITE" pitchFamily="2" charset="-127"/>
                </a:rPr>
                <a:t>원래의 정보를 받아서 페이지 이동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7E78634-90CA-4DA4-BE1F-85A62F78F3C3}"/>
                </a:ext>
              </a:extLst>
            </p:cNvPr>
            <p:cNvSpPr/>
            <p:nvPr/>
          </p:nvSpPr>
          <p:spPr>
            <a:xfrm>
              <a:off x="2456180" y="3716655"/>
              <a:ext cx="1003935" cy="2673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n>
                  <a:solidFill>
                    <a:srgbClr val="FF0000"/>
                  </a:solidFill>
                </a:ln>
                <a:noFill/>
                <a:latin typeface="SUITE" pitchFamily="2" charset="-127"/>
                <a:ea typeface="SUITE" pitchFamily="2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2E16454-5878-4CA8-8EEA-C192AA0D5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6890" y="2294255"/>
              <a:ext cx="4420870" cy="35306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DA41FA0-D46C-47F0-B30B-E91945B25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8150" y="1832610"/>
              <a:ext cx="4577715" cy="34925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DB0CC7C-6FFF-4F34-85FA-507C1A0673E8}"/>
                </a:ext>
              </a:extLst>
            </p:cNvPr>
            <p:cNvSpPr/>
            <p:nvPr/>
          </p:nvSpPr>
          <p:spPr>
            <a:xfrm>
              <a:off x="8851900" y="1873250"/>
              <a:ext cx="2435225" cy="2673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n>
                  <a:solidFill>
                    <a:srgbClr val="FF0000"/>
                  </a:solidFill>
                </a:ln>
                <a:noFill/>
                <a:latin typeface="SUITE" pitchFamily="2" charset="-127"/>
                <a:ea typeface="SUITE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4147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825B735-A336-43F1-BB68-55554D45EA47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grpSp>
        <p:nvGrpSpPr>
          <p:cNvPr id="3" name="그룹 1001">
            <a:extLst>
              <a:ext uri="{FF2B5EF4-FFF2-40B4-BE49-F238E27FC236}">
                <a16:creationId xmlns:a16="http://schemas.microsoft.com/office/drawing/2014/main" id="{E6E98FB0-0F27-4F99-9097-442A91DC423B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C501C40-771E-408D-B3C5-3C4D4D448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929A217-3FE5-4F01-BBF5-BB3552740C48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B029C8E-7811-42E0-A755-728210AD4539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회원정보 변경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E4A81E-34B1-44A3-95C1-F8F5993EB2F8}"/>
              </a:ext>
            </a:extLst>
          </p:cNvPr>
          <p:cNvGrpSpPr/>
          <p:nvPr/>
        </p:nvGrpSpPr>
        <p:grpSpPr>
          <a:xfrm>
            <a:off x="616585" y="2098040"/>
            <a:ext cx="10979150" cy="3517265"/>
            <a:chOff x="616585" y="2098040"/>
            <a:chExt cx="10979150" cy="351726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17B192F-FA03-4F6B-8462-06AA201C6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585" y="2098040"/>
              <a:ext cx="5715635" cy="28124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3F96DE2-FCB8-478A-835B-7ECC6688C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6385" y="2098040"/>
              <a:ext cx="4867275" cy="110426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12E37F6-7C7A-403F-A68E-2BD793011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6385" y="3908425"/>
              <a:ext cx="4867275" cy="100139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F5EAD2-BC9A-41E2-A68D-322DEC84AF7E}"/>
                </a:ext>
              </a:extLst>
            </p:cNvPr>
            <p:cNvSpPr txBox="1"/>
            <p:nvPr/>
          </p:nvSpPr>
          <p:spPr>
            <a:xfrm>
              <a:off x="994410" y="5029835"/>
              <a:ext cx="4959985" cy="584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FF0000"/>
                  </a:solidFill>
                  <a:latin typeface="SUITE" pitchFamily="2" charset="-127"/>
                  <a:ea typeface="SUITE" pitchFamily="2" charset="-127"/>
                </a:rPr>
                <a:t>이메일은 그대로 하고 싶은 경우</a:t>
              </a:r>
              <a:r>
                <a:rPr lang="ko-KR" altLang="en-US" sz="1600" dirty="0">
                  <a:latin typeface="SUITE" pitchFamily="2" charset="-127"/>
                  <a:ea typeface="SUITE" pitchFamily="2" charset="-127"/>
                </a:rPr>
                <a:t>를 고려하여</a:t>
              </a:r>
              <a:r>
                <a:rPr lang="en-US" altLang="ko-KR" sz="1600" dirty="0">
                  <a:latin typeface="SUITE" pitchFamily="2" charset="-127"/>
                  <a:ea typeface="SUITE" pitchFamily="2" charset="-127"/>
                </a:rPr>
                <a:t>, </a:t>
              </a:r>
            </a:p>
            <a:p>
              <a:r>
                <a:rPr lang="ko-KR" altLang="en-US" sz="1600" dirty="0">
                  <a:latin typeface="SUITE" pitchFamily="2" charset="-127"/>
                  <a:ea typeface="SUITE" pitchFamily="2" charset="-127"/>
                </a:rPr>
                <a:t>본인 이외의 계정 이메일만 중복을 피하는 코드로 작성</a:t>
              </a:r>
              <a:r>
                <a:rPr lang="en-US" altLang="ko-KR" sz="1600" dirty="0">
                  <a:latin typeface="SUITE" pitchFamily="2" charset="-127"/>
                  <a:ea typeface="SUITE" pitchFamily="2" charset="-127"/>
                </a:rPr>
                <a:t>.</a:t>
              </a:r>
              <a:endParaRPr lang="ko-KR" altLang="en-US" sz="1600" dirty="0">
                <a:latin typeface="SUITE" pitchFamily="2" charset="-127"/>
                <a:ea typeface="SUITE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968F93-E81E-4D6E-BD76-EFFFC35D27C1}"/>
                </a:ext>
              </a:extLst>
            </p:cNvPr>
            <p:cNvSpPr txBox="1"/>
            <p:nvPr/>
          </p:nvSpPr>
          <p:spPr>
            <a:xfrm>
              <a:off x="6636385" y="3285490"/>
              <a:ext cx="4959985" cy="338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SUITE" pitchFamily="2" charset="-127"/>
                  <a:ea typeface="SUITE" pitchFamily="2" charset="-127"/>
                </a:rPr>
                <a:t>본인의 이메일을 그대로 중복확인 했을 경우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D8F33C-46CD-4576-8919-58B9BE8FC6AE}"/>
                </a:ext>
              </a:extLst>
            </p:cNvPr>
            <p:cNvSpPr txBox="1"/>
            <p:nvPr/>
          </p:nvSpPr>
          <p:spPr>
            <a:xfrm>
              <a:off x="6636385" y="4943475"/>
              <a:ext cx="4959985" cy="338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SUITE" pitchFamily="2" charset="-127"/>
                  <a:ea typeface="SUITE" pitchFamily="2" charset="-127"/>
                </a:rPr>
                <a:t>다른 계정의 이메일을 기입 후 중복확인 했을 경우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3541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825B735-A336-43F1-BB68-55554D45EA47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grpSp>
        <p:nvGrpSpPr>
          <p:cNvPr id="3" name="그룹 1001">
            <a:extLst>
              <a:ext uri="{FF2B5EF4-FFF2-40B4-BE49-F238E27FC236}">
                <a16:creationId xmlns:a16="http://schemas.microsoft.com/office/drawing/2014/main" id="{E6E98FB0-0F27-4F99-9097-442A91DC423B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C501C40-771E-408D-B3C5-3C4D4D448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929A217-3FE5-4F01-BBF5-BB3552740C48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B029C8E-7811-42E0-A755-728210AD4539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회원정보 변경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189B28-98FF-4EDD-85DE-87415266FDB8}"/>
              </a:ext>
            </a:extLst>
          </p:cNvPr>
          <p:cNvGrpSpPr/>
          <p:nvPr/>
        </p:nvGrpSpPr>
        <p:grpSpPr>
          <a:xfrm>
            <a:off x="1109345" y="1786890"/>
            <a:ext cx="10443210" cy="4081780"/>
            <a:chOff x="1109345" y="1786890"/>
            <a:chExt cx="10443210" cy="408178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29C7343-6AAA-4F82-9698-2ABCA8D31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345" y="1911350"/>
              <a:ext cx="4313555" cy="32607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037EA89-847E-4E5B-91E3-01C41E504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0735" y="1786890"/>
              <a:ext cx="4313555" cy="118681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F42B918-D4EE-4705-9523-ECA4AE15BCFF}"/>
                </a:ext>
              </a:extLst>
            </p:cNvPr>
            <p:cNvSpPr/>
            <p:nvPr/>
          </p:nvSpPr>
          <p:spPr>
            <a:xfrm>
              <a:off x="3656965" y="4911090"/>
              <a:ext cx="483235" cy="1803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n>
                  <a:solidFill>
                    <a:srgbClr val="FF0000"/>
                  </a:solidFill>
                </a:ln>
                <a:noFill/>
                <a:latin typeface="SUITE" pitchFamily="2" charset="-127"/>
                <a:ea typeface="SUITE" pitchFamily="2" charset="-127"/>
              </a:endParaRP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8412F621-9833-46C8-B97C-16FF3ABDF191}"/>
                </a:ext>
              </a:extLst>
            </p:cNvPr>
            <p:cNvSpPr/>
            <p:nvPr/>
          </p:nvSpPr>
          <p:spPr>
            <a:xfrm>
              <a:off x="5604510" y="3587750"/>
              <a:ext cx="1444625" cy="590550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70C0"/>
                  </a:solidFill>
                  <a:latin typeface="SUITE" pitchFamily="2" charset="-127"/>
                  <a:ea typeface="SUITE" pitchFamily="2" charset="-127"/>
                </a:rPr>
                <a:t>Alert</a:t>
              </a:r>
              <a:r>
                <a:rPr lang="ko-KR" altLang="en-US" sz="1600" dirty="0">
                  <a:solidFill>
                    <a:srgbClr val="0070C0"/>
                  </a:solidFill>
                  <a:latin typeface="SUITE" pitchFamily="2" charset="-127"/>
                  <a:ea typeface="SUITE" pitchFamily="2" charset="-127"/>
                </a:rPr>
                <a:t> 띄우고</a:t>
              </a:r>
              <a:endParaRPr lang="en-US" altLang="ko-KR" sz="1600" dirty="0">
                <a:solidFill>
                  <a:srgbClr val="0070C0"/>
                </a:solidFill>
                <a:latin typeface="SUITE" pitchFamily="2" charset="-127"/>
                <a:ea typeface="SUITE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0070C0"/>
                  </a:solidFill>
                  <a:latin typeface="SUITE" pitchFamily="2" charset="-127"/>
                  <a:ea typeface="SUITE" pitchFamily="2" charset="-127"/>
                </a:rPr>
                <a:t>DB </a:t>
              </a:r>
              <a:r>
                <a:rPr lang="ko-KR" altLang="en-US" sz="1600" dirty="0">
                  <a:solidFill>
                    <a:srgbClr val="0070C0"/>
                  </a:solidFill>
                  <a:latin typeface="SUITE" pitchFamily="2" charset="-127"/>
                  <a:ea typeface="SUITE" pitchFamily="2" charset="-127"/>
                </a:rPr>
                <a:t>업데이트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B702EFF-60DD-4258-800E-BF825B96D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0735" y="3114675"/>
              <a:ext cx="4402455" cy="27546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6B0BA7-8F77-4F34-BF32-84D1F6149BA4}"/>
                </a:ext>
              </a:extLst>
            </p:cNvPr>
            <p:cNvSpPr txBox="1"/>
            <p:nvPr/>
          </p:nvSpPr>
          <p:spPr>
            <a:xfrm>
              <a:off x="1109345" y="5346700"/>
              <a:ext cx="449516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SUITE" pitchFamily="2" charset="-127"/>
                  <a:ea typeface="SUITE" pitchFamily="2" charset="-127"/>
                </a:rPr>
                <a:t>전부 올바르게 입력 후 수정하기 클릭 했을 경우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343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2F62565-05CD-4002-AF42-9646D500DEEA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99C064E-52EC-4F23-9351-277E3A832DD2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C2E49E32-0E4A-40E9-B540-D286D2DD8B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344866-9CEA-4A4F-A141-829D33ED9311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573E596-ABCA-4672-A939-14A16269BAAE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비밀번호 변경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6C15BE-7124-4EEB-B5B0-8CDB4D448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" b="870"/>
          <a:stretch/>
        </p:blipFill>
        <p:spPr>
          <a:xfrm>
            <a:off x="1613535" y="1689100"/>
            <a:ext cx="9349740" cy="441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7E2E69-9F44-4FD0-AF2A-E9A4624848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7" t="717" r="11226" b="93341"/>
          <a:stretch/>
        </p:blipFill>
        <p:spPr>
          <a:xfrm>
            <a:off x="8452485" y="2066925"/>
            <a:ext cx="2037715" cy="6426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ED59CF8-BFBC-451F-83E7-AD65FA6B566C}"/>
              </a:ext>
            </a:extLst>
          </p:cNvPr>
          <p:cNvSpPr/>
          <p:nvPr/>
        </p:nvSpPr>
        <p:spPr>
          <a:xfrm>
            <a:off x="9060180" y="1684655"/>
            <a:ext cx="821690" cy="277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466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15142F-179C-496D-ABD2-C222747D5B34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grpSp>
        <p:nvGrpSpPr>
          <p:cNvPr id="3" name="그룹 1001">
            <a:extLst>
              <a:ext uri="{FF2B5EF4-FFF2-40B4-BE49-F238E27FC236}">
                <a16:creationId xmlns:a16="http://schemas.microsoft.com/office/drawing/2014/main" id="{B4C4186E-C808-482C-B10A-07199E8BBAEC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4BD91654-DECF-4D25-8D93-043B767466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BC8ABF-17E5-4B66-8BD9-83ABCE0C61C2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139C66B-5D37-4BE4-BC9A-F7967727D57E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비밀번호 변경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5BB141-3587-46F3-B896-D0636BEB6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25" y="1861820"/>
            <a:ext cx="2872105" cy="40030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AB476B1-93D1-43EB-B19A-B0F5BABF4E75}"/>
              </a:ext>
            </a:extLst>
          </p:cNvPr>
          <p:cNvSpPr/>
          <p:nvPr/>
        </p:nvSpPr>
        <p:spPr>
          <a:xfrm>
            <a:off x="2433955" y="5252085"/>
            <a:ext cx="916305" cy="260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80CA35-4C47-4D6C-9404-4261DB1AB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625" y="1896745"/>
            <a:ext cx="6231255" cy="4006850"/>
          </a:xfrm>
          <a:prstGeom prst="rect">
            <a:avLst/>
          </a:prstGeom>
          <a:ln w="6350">
            <a:solidFill>
              <a:srgbClr val="A6A3A3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C04E01-46F0-4826-A6BC-E8E317D809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 b="3996"/>
          <a:stretch/>
        </p:blipFill>
        <p:spPr>
          <a:xfrm>
            <a:off x="7947660" y="1849755"/>
            <a:ext cx="3312160" cy="10579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D0F391-F208-4026-9A3E-5C9E7B466C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0" b="5532"/>
          <a:stretch/>
        </p:blipFill>
        <p:spPr>
          <a:xfrm>
            <a:off x="7947660" y="2958465"/>
            <a:ext cx="3312160" cy="889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007586-BFCE-4562-A1B6-4706F748A8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3" b="4654"/>
          <a:stretch/>
        </p:blipFill>
        <p:spPr>
          <a:xfrm>
            <a:off x="7947660" y="3902075"/>
            <a:ext cx="3312160" cy="9118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FF1953-124F-40AB-8622-EA6728C0C8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7" b="3868"/>
          <a:stretch/>
        </p:blipFill>
        <p:spPr>
          <a:xfrm>
            <a:off x="7947660" y="4867275"/>
            <a:ext cx="3312160" cy="107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06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825B735-A336-43F1-BB68-55554D45EA47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grpSp>
        <p:nvGrpSpPr>
          <p:cNvPr id="3" name="그룹 1001">
            <a:extLst>
              <a:ext uri="{FF2B5EF4-FFF2-40B4-BE49-F238E27FC236}">
                <a16:creationId xmlns:a16="http://schemas.microsoft.com/office/drawing/2014/main" id="{E6E98FB0-0F27-4F99-9097-442A91DC423B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C501C40-771E-408D-B3C5-3C4D4D448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929A217-3FE5-4F01-BBF5-BB3552740C48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B029C8E-7811-42E0-A755-728210AD4539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비밀번호 변경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6D1F22-D8FF-4674-B0B8-51F6301E6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05" y="1876425"/>
            <a:ext cx="3527425" cy="4055110"/>
          </a:xfrm>
          <a:prstGeom prst="rect">
            <a:avLst/>
          </a:prstGeom>
          <a:ln w="6350">
            <a:solidFill>
              <a:srgbClr val="A6A3A3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7E04D4-E57F-4969-AF28-353C04A81D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 b="3996"/>
          <a:stretch/>
        </p:blipFill>
        <p:spPr>
          <a:xfrm>
            <a:off x="8061960" y="1876425"/>
            <a:ext cx="3239770" cy="1035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CA7C6F-43DA-478F-84B0-6878F6F152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0" b="5532"/>
          <a:stretch/>
        </p:blipFill>
        <p:spPr>
          <a:xfrm>
            <a:off x="8061960" y="2985135"/>
            <a:ext cx="3239770" cy="869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C04114-8BD4-4A0F-A889-7C2DEE9C67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3" b="4654"/>
          <a:stretch/>
        </p:blipFill>
        <p:spPr>
          <a:xfrm>
            <a:off x="8061960" y="3928110"/>
            <a:ext cx="3239770" cy="892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14E106-3C41-4905-8848-AC8766011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715" y="2593340"/>
            <a:ext cx="2626360" cy="2613025"/>
          </a:xfrm>
          <a:prstGeom prst="rect">
            <a:avLst/>
          </a:prstGeom>
          <a:ln w="6350">
            <a:solidFill>
              <a:srgbClr val="A6A3A3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E87458-77B4-4E99-8609-48E4E45C7924}"/>
              </a:ext>
            </a:extLst>
          </p:cNvPr>
          <p:cNvSpPr/>
          <p:nvPr/>
        </p:nvSpPr>
        <p:spPr>
          <a:xfrm>
            <a:off x="2211070" y="3780790"/>
            <a:ext cx="1027430" cy="334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A82D27-6437-4221-9349-E2510E4DA0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7" b="3868"/>
          <a:stretch/>
        </p:blipFill>
        <p:spPr>
          <a:xfrm>
            <a:off x="8061960" y="4893945"/>
            <a:ext cx="323977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4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0B41D61-5CD0-4B43-BBEA-254CE1F20C11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grpSp>
        <p:nvGrpSpPr>
          <p:cNvPr id="3" name="그룹 1001">
            <a:extLst>
              <a:ext uri="{FF2B5EF4-FFF2-40B4-BE49-F238E27FC236}">
                <a16:creationId xmlns:a16="http://schemas.microsoft.com/office/drawing/2014/main" id="{5309526E-43D7-4872-8EE7-CADA43258DEB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714EB5A2-E33A-4A04-A1D9-7CD983F436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E905E92-0946-43F2-8E7E-A30DBAAA80DF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2FC5B2B-FE0C-4FBA-88CE-257A94BD707D}"/>
              </a:ext>
            </a:extLst>
          </p:cNvPr>
          <p:cNvSpPr/>
          <p:nvPr/>
        </p:nvSpPr>
        <p:spPr>
          <a:xfrm>
            <a:off x="3774440" y="657225"/>
            <a:ext cx="4643120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비밀번호 변경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3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개월 전 로그인 사용자 대상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9A7BE9-87AD-45D3-96F0-06C8B3915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30" y="2112010"/>
            <a:ext cx="3004185" cy="2165985"/>
          </a:xfrm>
          <a:prstGeom prst="rect">
            <a:avLst/>
          </a:prstGeom>
          <a:ln w="6350">
            <a:solidFill>
              <a:srgbClr val="A6A3A3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2F76C6-1176-446F-BE92-9FB55C7062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4" b="5100"/>
          <a:stretch/>
        </p:blipFill>
        <p:spPr>
          <a:xfrm>
            <a:off x="1135380" y="4558665"/>
            <a:ext cx="3372485" cy="11068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CD8766-9D8E-43B0-B600-0FA03FAB58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145" y="1831340"/>
            <a:ext cx="3574415" cy="4169410"/>
          </a:xfrm>
          <a:prstGeom prst="rect">
            <a:avLst/>
          </a:prstGeom>
          <a:ln w="6350">
            <a:solidFill>
              <a:srgbClr val="A6A3A3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52A90C-6043-46E7-9005-27F30F5B80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 b="3996"/>
          <a:stretch/>
        </p:blipFill>
        <p:spPr>
          <a:xfrm>
            <a:off x="8589645" y="2052320"/>
            <a:ext cx="2879725" cy="9201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279101-5C1C-41E6-A86A-402A7E8480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0" b="5532"/>
          <a:stretch/>
        </p:blipFill>
        <p:spPr>
          <a:xfrm>
            <a:off x="8589645" y="3081655"/>
            <a:ext cx="2879725" cy="7734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AA1A9E-4165-4521-94BD-8119004A67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3" b="4654"/>
          <a:stretch/>
        </p:blipFill>
        <p:spPr>
          <a:xfrm>
            <a:off x="8589645" y="3945890"/>
            <a:ext cx="2879725" cy="793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06CBB4-FB3B-468A-85EE-6EF021BC00F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7" b="3868"/>
          <a:stretch/>
        </p:blipFill>
        <p:spPr>
          <a:xfrm>
            <a:off x="8589645" y="4832350"/>
            <a:ext cx="2879725" cy="93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6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6B2D70A0-04F0-44A7-8672-B41A0F6C8EB5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C9429892-41D4-417F-BE00-94AB50A5A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51CF1A-94DA-4FD1-8DFE-8E5901FA0EB9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3F7E8CC-25F8-46F6-ABA0-E37C1A96B47F}"/>
              </a:ext>
            </a:extLst>
          </p:cNvPr>
          <p:cNvSpPr/>
          <p:nvPr/>
        </p:nvSpPr>
        <p:spPr>
          <a:xfrm>
            <a:off x="4938395" y="657225"/>
            <a:ext cx="231457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메뉴 탭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C480C95-4002-4B33-BEE7-6393E80EB08F}"/>
              </a:ext>
            </a:extLst>
          </p:cNvPr>
          <p:cNvSpPr/>
          <p:nvPr/>
        </p:nvSpPr>
        <p:spPr>
          <a:xfrm>
            <a:off x="622300" y="5424805"/>
            <a:ext cx="10947400" cy="1192530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메뉴 탭 클릭 시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28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가지 아이스크림 맛 정렬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(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가나다순 정렬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인기순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정렬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하단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“MORE”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버튼 클릭 시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8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개씩 메뉴 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더보기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기능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더 이상 조회할 제품 없을 시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“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처음으로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”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버튼으로 전환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11D5EAD-14A4-4038-9CD2-57E38FF63236}"/>
              </a:ext>
            </a:extLst>
          </p:cNvPr>
          <p:cNvGrpSpPr/>
          <p:nvPr/>
        </p:nvGrpSpPr>
        <p:grpSpPr>
          <a:xfrm>
            <a:off x="353060" y="1564640"/>
            <a:ext cx="6081395" cy="3268980"/>
            <a:chOff x="353060" y="1564640"/>
            <a:chExt cx="6081395" cy="326898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D9A8E78-A418-443F-8A33-5B60A75C5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060" y="1564640"/>
              <a:ext cx="6081395" cy="326898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D934EEC-5175-4714-8CAD-9EB5207C4A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335" t="38043" r="67660" b="46422"/>
            <a:stretch/>
          </p:blipFill>
          <p:spPr>
            <a:xfrm>
              <a:off x="428625" y="2700020"/>
              <a:ext cx="1257935" cy="845185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E30C4EA-E03C-4CD5-8926-E65DC860B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5" y="1564640"/>
            <a:ext cx="5226685" cy="1483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52392F-B229-4F77-9EE1-73774C906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825" y="3287395"/>
            <a:ext cx="5226685" cy="151447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10EB26B-D1C5-43E3-9918-723F827241E2}"/>
              </a:ext>
            </a:extLst>
          </p:cNvPr>
          <p:cNvSpPr/>
          <p:nvPr/>
        </p:nvSpPr>
        <p:spPr>
          <a:xfrm>
            <a:off x="8875395" y="2700020"/>
            <a:ext cx="652780" cy="319405"/>
          </a:xfrm>
          <a:prstGeom prst="roundRect">
            <a:avLst>
              <a:gd name="adj" fmla="val 1744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7EAE6A7-24E4-41F2-A63E-CA85C8D14C0D}"/>
              </a:ext>
            </a:extLst>
          </p:cNvPr>
          <p:cNvSpPr/>
          <p:nvPr/>
        </p:nvSpPr>
        <p:spPr>
          <a:xfrm>
            <a:off x="8500745" y="4008120"/>
            <a:ext cx="1354455" cy="595630"/>
          </a:xfrm>
          <a:prstGeom prst="roundRect">
            <a:avLst>
              <a:gd name="adj" fmla="val 1744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105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8DA49D0-D647-4D61-9D5A-BA4D5AD9FBCE}"/>
              </a:ext>
            </a:extLst>
          </p:cNvPr>
          <p:cNvSpPr/>
          <p:nvPr/>
        </p:nvSpPr>
        <p:spPr>
          <a:xfrm>
            <a:off x="436245" y="1954530"/>
            <a:ext cx="11056620" cy="2700020"/>
          </a:xfrm>
          <a:prstGeom prst="roundRect">
            <a:avLst>
              <a:gd name="adj" fmla="val 104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E044C25-43B3-476C-B450-75328F070A8D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3852EB01-6C85-48DF-83E4-277C1FA4C1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9D79D10-C50B-49C6-973C-8A2BDF51D94E}"/>
              </a:ext>
            </a:extLst>
          </p:cNvPr>
          <p:cNvSpPr txBox="1"/>
          <p:nvPr/>
        </p:nvSpPr>
        <p:spPr>
          <a:xfrm>
            <a:off x="217805" y="142875"/>
            <a:ext cx="215646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개발 배경 및 구현 목표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7A43C78-66A0-415F-98F2-7BD586AE0C98}"/>
              </a:ext>
            </a:extLst>
          </p:cNvPr>
          <p:cNvSpPr/>
          <p:nvPr/>
        </p:nvSpPr>
        <p:spPr>
          <a:xfrm>
            <a:off x="436245" y="1167130"/>
            <a:ext cx="1409065" cy="58737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벤치마킹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CD9CEB-9CF9-469F-B4AF-CA3926A52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00" b="97400" l="2600" r="96600">
                        <a14:foregroundMark x1="55600" y1="6400" x2="77000" y2="14000"/>
                        <a14:foregroundMark x1="77000" y1="14000" x2="89400" y2="30800"/>
                        <a14:foregroundMark x1="89400" y1="30800" x2="96400" y2="50800"/>
                        <a14:foregroundMark x1="96400" y1="50800" x2="96600" y2="55600"/>
                        <a14:foregroundMark x1="58400" y1="4200" x2="44000" y2="4400"/>
                        <a14:foregroundMark x1="44000" y1="4400" x2="32600" y2="7800"/>
                        <a14:foregroundMark x1="32600" y1="7800" x2="8400" y2="30600"/>
                        <a14:foregroundMark x1="8400" y1="30600" x2="2800" y2="51000"/>
                        <a14:foregroundMark x1="2800" y1="51000" x2="2600" y2="55400"/>
                        <a14:foregroundMark x1="31200" y1="5800" x2="53200" y2="3200"/>
                        <a14:foregroundMark x1="53200" y1="3200" x2="63400" y2="6200"/>
                        <a14:foregroundMark x1="63400" y1="6200" x2="65400" y2="7400"/>
                        <a14:foregroundMark x1="52400" y1="1200" x2="63000" y2="2400"/>
                        <a14:foregroundMark x1="63000" y1="2400" x2="85600" y2="17200"/>
                        <a14:foregroundMark x1="25800" y1="89600" x2="35800" y2="93400"/>
                        <a14:foregroundMark x1="35800" y1="93400" x2="60600" y2="94200"/>
                        <a14:foregroundMark x1="60600" y1="94200" x2="71600" y2="92400"/>
                        <a14:foregroundMark x1="71600" y1="92400" x2="76400" y2="88000"/>
                        <a14:foregroundMark x1="37800" y1="96200" x2="48400" y2="97400"/>
                        <a14:foregroundMark x1="48400" y1="97400" x2="60000" y2="96400"/>
                        <a14:foregroundMark x1="28600" y1="80600" x2="66800" y2="41000"/>
                        <a14:foregroundMark x1="66800" y1="41000" x2="73800" y2="22400"/>
                        <a14:foregroundMark x1="29200" y1="15600" x2="49800" y2="57000"/>
                        <a14:foregroundMark x1="49800" y1="57000" x2="71400" y2="79600"/>
                        <a14:foregroundMark x1="72600" y1="56000" x2="67600" y2="69800"/>
                        <a14:foregroundMark x1="67600" y1="69800" x2="55400" y2="82800"/>
                        <a14:foregroundMark x1="85200" y1="43800" x2="78400" y2="69000"/>
                        <a14:foregroundMark x1="78400" y1="69000" x2="77600" y2="70600"/>
                        <a14:foregroundMark x1="20000" y1="40800" x2="23200" y2="69600"/>
                        <a14:foregroundMark x1="23200" y1="69600" x2="27200" y2="73600"/>
                        <a14:foregroundMark x1="18000" y1="70400" x2="28400" y2="79800"/>
                        <a14:foregroundMark x1="28400" y1="79800" x2="51800" y2="85000"/>
                        <a14:foregroundMark x1="51800" y1="85000" x2="59600" y2="85000"/>
                        <a14:foregroundMark x1="36600" y1="85000" x2="54600" y2="88600"/>
                        <a14:foregroundMark x1="54600" y1="88600" x2="66600" y2="86800"/>
                        <a14:foregroundMark x1="66600" y1="86800" x2="76400" y2="81400"/>
                        <a14:foregroundMark x1="76400" y1="81400" x2="76600" y2="81000"/>
                        <a14:foregroundMark x1="75400" y1="76200" x2="86800" y2="64800"/>
                        <a14:foregroundMark x1="86800" y1="64800" x2="92200" y2="44400"/>
                        <a14:foregroundMark x1="92200" y1="44400" x2="83400" y2="38800"/>
                        <a14:foregroundMark x1="83400" y1="38800" x2="72000" y2="45800"/>
                        <a14:foregroundMark x1="72000" y1="45800" x2="75600" y2="57000"/>
                        <a14:foregroundMark x1="75600" y1="57000" x2="80000" y2="47000"/>
                        <a14:foregroundMark x1="80000" y1="47000" x2="77400" y2="45800"/>
                        <a14:foregroundMark x1="79200" y1="36800" x2="64200" y2="25600"/>
                        <a14:foregroundMark x1="64200" y1="25600" x2="51600" y2="21800"/>
                        <a14:foregroundMark x1="51600" y1="21800" x2="44400" y2="29800"/>
                        <a14:foregroundMark x1="44400" y1="29800" x2="53000" y2="37000"/>
                        <a14:foregroundMark x1="53000" y1="37000" x2="62200" y2="27400"/>
                        <a14:foregroundMark x1="62200" y1="27400" x2="54400" y2="16600"/>
                        <a14:foregroundMark x1="54400" y1="16600" x2="41800" y2="12600"/>
                        <a14:foregroundMark x1="41800" y1="12600" x2="39000" y2="18400"/>
                        <a14:foregroundMark x1="24000" y1="28600" x2="18200" y2="37000"/>
                        <a14:foregroundMark x1="18200" y1="37000" x2="19800" y2="50000"/>
                        <a14:foregroundMark x1="19800" y1="50000" x2="30600" y2="49000"/>
                        <a14:foregroundMark x1="30600" y1="49000" x2="34600" y2="38400"/>
                        <a14:foregroundMark x1="34600" y1="38400" x2="23400" y2="38800"/>
                        <a14:foregroundMark x1="23400" y1="38800" x2="24600" y2="52400"/>
                        <a14:foregroundMark x1="24600" y1="52400" x2="52000" y2="59800"/>
                        <a14:foregroundMark x1="52000" y1="59800" x2="68400" y2="56800"/>
                        <a14:foregroundMark x1="50200" y1="64200" x2="61400" y2="68000"/>
                        <a14:foregroundMark x1="61400" y1="68000" x2="23200" y2="76400"/>
                        <a14:foregroundMark x1="19200" y1="43800" x2="11800" y2="56000"/>
                        <a14:foregroundMark x1="11800" y1="56000" x2="20600" y2="66000"/>
                        <a14:foregroundMark x1="20600" y1="66000" x2="76200" y2="26400"/>
                        <a14:foregroundMark x1="76200" y1="26400" x2="66600" y2="17800"/>
                        <a14:foregroundMark x1="66600" y1="17800" x2="58600" y2="15000"/>
                        <a14:foregroundMark x1="37400" y1="35200" x2="35400" y2="55600"/>
                        <a14:foregroundMark x1="30800" y1="60400" x2="33200" y2="71000"/>
                        <a14:foregroundMark x1="33200" y1="71000" x2="42000" y2="78400"/>
                        <a14:foregroundMark x1="42000" y1="78400" x2="52200" y2="78800"/>
                        <a14:foregroundMark x1="52200" y1="78800" x2="53400" y2="76600"/>
                        <a14:foregroundMark x1="34400" y1="75400" x2="36400" y2="7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2383790"/>
            <a:ext cx="1826260" cy="182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CA65024-054B-422C-A00F-62A79048C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945" y="2325370"/>
            <a:ext cx="3148965" cy="44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74617E-734B-4DAC-A600-DB2D1E07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055" y="3429000"/>
            <a:ext cx="2701290" cy="77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2F4F218-87E7-43F9-B11E-3E73BC268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835" y="1655445"/>
            <a:ext cx="2110740" cy="211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2E98433-2439-4906-AAF0-8DAA28F3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780" y="3527425"/>
            <a:ext cx="2482850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2637208-0FCC-4898-9633-54D4210510C5}"/>
              </a:ext>
            </a:extLst>
          </p:cNvPr>
          <p:cNvSpPr/>
          <p:nvPr/>
        </p:nvSpPr>
        <p:spPr>
          <a:xfrm>
            <a:off x="545465" y="5447030"/>
            <a:ext cx="10947400" cy="872490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FF0000"/>
                </a:solidFill>
                <a:latin typeface="SUITE" pitchFamily="2" charset="-127"/>
                <a:ea typeface="SUITE" pitchFamily="2" charset="-127"/>
              </a:rPr>
              <a:t>배스킨라빈스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를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중점으로 아이스크림 판매 및 소개 사이트 참고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886D0F3-02E4-4AB0-95F5-6282EA530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38695">
            <a:off x="2348865" y="1957070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03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6DB396C-736A-4D2A-962C-8A25FD1EE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9700"/>
            <a:ext cx="10515600" cy="379095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6B2D70A0-04F0-44A7-8672-B41A0F6C8EB5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C9429892-41D4-417F-BE00-94AB50A5A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51CF1A-94DA-4FD1-8DFE-8E5901FA0EB9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3F7E8CC-25F8-46F6-ABA0-E37C1A96B47F}"/>
              </a:ext>
            </a:extLst>
          </p:cNvPr>
          <p:cNvSpPr/>
          <p:nvPr/>
        </p:nvSpPr>
        <p:spPr>
          <a:xfrm>
            <a:off x="4938395" y="657225"/>
            <a:ext cx="231457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메뉴 상세보기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C480C95-4002-4B33-BEE7-6393E80EB08F}"/>
              </a:ext>
            </a:extLst>
          </p:cNvPr>
          <p:cNvSpPr/>
          <p:nvPr/>
        </p:nvSpPr>
        <p:spPr>
          <a:xfrm>
            <a:off x="622300" y="5539105"/>
            <a:ext cx="10947400" cy="1192530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메뉴 탭에서 특정 아이스크림 맛 클릭 시 맛 상세 페이지로 이동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양옆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이동 버튼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(&lt;, &gt;)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클릭 시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DB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에 등록된 테이블 시퀀스 이전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/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이후 아이스크림 맛 상세 정보로 이동</a:t>
            </a:r>
          </a:p>
        </p:txBody>
      </p:sp>
    </p:spTree>
    <p:extLst>
      <p:ext uri="{BB962C8B-B14F-4D97-AF65-F5344CB8AC3E}">
        <p14:creationId xmlns:p14="http://schemas.microsoft.com/office/powerpoint/2010/main" val="38451155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>
          <a:xfrm>
            <a:off x="151765" y="538480"/>
            <a:ext cx="11910060" cy="66675"/>
            <a:chOff x="151765" y="538480"/>
            <a:chExt cx="11910060" cy="66675"/>
          </a:xfrm>
        </p:grpSpPr>
        <p:pic>
          <p:nvPicPr>
            <p:cNvPr id="4" name="Picture " descr="C:/Users/user/AppData/Roaming/PolarisOffice/ETemp/5188_13964064/image2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65" y="538480"/>
              <a:ext cx="11910060" cy="66675"/>
            </a:xfrm>
            <a:prstGeom prst="rect">
              <a:avLst/>
            </a:prstGeom>
            <a:noFill/>
          </p:spPr>
        </p:pic>
      </p:grpSp>
      <p:sp>
        <p:nvSpPr>
          <p:cNvPr id="5" name="Rect 0"/>
          <p:cNvSpPr txBox="1">
            <a:spLocks/>
          </p:cNvSpPr>
          <p:nvPr/>
        </p:nvSpPr>
        <p:spPr>
          <a:xfrm>
            <a:off x="217805" y="142875"/>
            <a:ext cx="1216025" cy="3702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>
                <a:latin typeface="SUITE" charset="0"/>
                <a:ea typeface="SUITE" charset="0"/>
              </a:rPr>
              <a:t>산출물 시연</a:t>
            </a: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4938395" y="657225"/>
            <a:ext cx="2315210" cy="44640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r>
              <a:rPr lang="ko-KR" altLang="en-US">
                <a:latin typeface="SUITE" charset="0"/>
                <a:ea typeface="SUITE" charset="0"/>
              </a:rPr>
              <a:t>메뉴 상세보기</a:t>
            </a:r>
          </a:p>
        </p:txBody>
      </p:sp>
      <p:sp>
        <p:nvSpPr>
          <p:cNvPr id="7" name="도형 1"/>
          <p:cNvSpPr>
            <a:spLocks/>
          </p:cNvSpPr>
          <p:nvPr/>
        </p:nvSpPr>
        <p:spPr>
          <a:xfrm>
            <a:off x="436245" y="1288415"/>
            <a:ext cx="11306810" cy="5081270"/>
          </a:xfrm>
          <a:prstGeom prst="roundRect">
            <a:avLst/>
          </a:prstGeom>
          <a:solidFill>
            <a:srgbClr val="FFFFFF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solidFill>
                <a:schemeClr val="accent1">
                  <a:lumMod val="50000"/>
                </a:schemeClr>
              </a:solidFill>
              <a:latin typeface="SUITE" charset="0"/>
              <a:ea typeface="SUITE" charset="0"/>
            </a:endParaRPr>
          </a:p>
        </p:txBody>
      </p:sp>
      <p:pic>
        <p:nvPicPr>
          <p:cNvPr id="8" name="그림 2" descr="C:/Users/user/AppData/Roaming/PolarisOffice/ETemp/5188_13964064/fImage7665661224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" b="870"/>
          <a:stretch>
            <a:fillRect/>
          </a:stretch>
        </p:blipFill>
        <p:spPr>
          <a:xfrm>
            <a:off x="1402080" y="1645285"/>
            <a:ext cx="9350375" cy="4420235"/>
          </a:xfrm>
          <a:prstGeom prst="rect">
            <a:avLst/>
          </a:prstGeom>
          <a:noFill/>
        </p:spPr>
      </p:pic>
      <p:sp>
        <p:nvSpPr>
          <p:cNvPr id="9" name="도형 3"/>
          <p:cNvSpPr>
            <a:spLocks/>
          </p:cNvSpPr>
          <p:nvPr/>
        </p:nvSpPr>
        <p:spPr>
          <a:xfrm>
            <a:off x="2417445" y="1667510"/>
            <a:ext cx="335915" cy="20955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" name="그림 4" descr="C:/Users/user/AppData/Roaming/PolarisOffice/ETemp/5188_13964064/fImage7665661226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7" t="659" r="85254" b="93834"/>
          <a:stretch>
            <a:fillRect/>
          </a:stretch>
        </p:blipFill>
        <p:spPr>
          <a:xfrm>
            <a:off x="1905000" y="1959610"/>
            <a:ext cx="1166495" cy="73787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>
          <a:xfrm>
            <a:off x="151765" y="538480"/>
            <a:ext cx="11910060" cy="66675"/>
            <a:chOff x="151765" y="538480"/>
            <a:chExt cx="11910060" cy="66675"/>
          </a:xfrm>
        </p:grpSpPr>
        <p:pic>
          <p:nvPicPr>
            <p:cNvPr id="4" name="Picture " descr="C:/Users/user/AppData/Roaming/PolarisOffice/ETemp/5188_13964064/image2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65" y="538480"/>
              <a:ext cx="11910060" cy="66675"/>
            </a:xfrm>
            <a:prstGeom prst="rect">
              <a:avLst/>
            </a:prstGeom>
            <a:noFill/>
          </p:spPr>
        </p:pic>
      </p:grpSp>
      <p:sp>
        <p:nvSpPr>
          <p:cNvPr id="5" name="Rect 0"/>
          <p:cNvSpPr txBox="1">
            <a:spLocks/>
          </p:cNvSpPr>
          <p:nvPr/>
        </p:nvSpPr>
        <p:spPr>
          <a:xfrm>
            <a:off x="217805" y="142875"/>
            <a:ext cx="1216025" cy="3702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>
                <a:latin typeface="SUITE" charset="0"/>
                <a:ea typeface="SUITE" charset="0"/>
              </a:rPr>
              <a:t>산출물 시연</a:t>
            </a: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4938395" y="657225"/>
            <a:ext cx="2315210" cy="44640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r>
              <a:rPr lang="ko-KR" altLang="en-US">
                <a:latin typeface="SUITE" charset="0"/>
                <a:ea typeface="SUITE" charset="0"/>
              </a:rPr>
              <a:t>메뉴 상세보기</a:t>
            </a: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436245" y="1288415"/>
            <a:ext cx="11306810" cy="5081270"/>
          </a:xfrm>
          <a:prstGeom prst="roundRect">
            <a:avLst/>
          </a:prstGeom>
          <a:solidFill>
            <a:srgbClr val="FFFFFF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solidFill>
                <a:schemeClr val="accent1">
                  <a:lumMod val="50000"/>
                </a:schemeClr>
              </a:solidFill>
              <a:latin typeface="SUITE" charset="0"/>
              <a:ea typeface="SUITE" charset="0"/>
            </a:endParaRPr>
          </a:p>
        </p:txBody>
      </p:sp>
      <p:pic>
        <p:nvPicPr>
          <p:cNvPr id="8" name="그림 5" descr="C:/Users/user/AppData/Roaming/PolarisOffice/ETemp/5188_13964064/fImage1941651235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70" y="1778000"/>
            <a:ext cx="8938260" cy="42424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AF209AB6-E157-470C-86B5-EE3FE6EEAF03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89999D5A-8C1F-441A-8A1C-99153E811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7FA587-9E3D-4558-96B6-636099C93952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C09229A-F745-4838-A056-AC154D3DCAA7}"/>
              </a:ext>
            </a:extLst>
          </p:cNvPr>
          <p:cNvSpPr/>
          <p:nvPr/>
        </p:nvSpPr>
        <p:spPr>
          <a:xfrm>
            <a:off x="4938395" y="657225"/>
            <a:ext cx="231457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제품 주문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49FDE4-C50A-4925-B4C0-8BE1803E13E5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3AF1EB-D0C2-4D79-BE10-EC976F1C4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2141855"/>
            <a:ext cx="5916295" cy="3599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C4B64E-2C31-4FAB-9EB4-7EA22917A2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3" t="4821" r="17973" b="-4821"/>
          <a:stretch/>
        </p:blipFill>
        <p:spPr>
          <a:xfrm>
            <a:off x="7343140" y="2141855"/>
            <a:ext cx="3599815" cy="35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74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FF938CE-4FBA-45B3-8206-9DBA661DA4D2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44E737C5-ACEC-45D9-AA1B-408610693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C9448B0-9006-41C4-83FC-D72E8188AA88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839DF9-C9A4-4436-B8F5-EE620A8D30A0}"/>
              </a:ext>
            </a:extLst>
          </p:cNvPr>
          <p:cNvSpPr/>
          <p:nvPr/>
        </p:nvSpPr>
        <p:spPr>
          <a:xfrm>
            <a:off x="4938395" y="657225"/>
            <a:ext cx="231457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제품 주문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A1249A6-A109-42AC-831E-2D0A0D29627B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C3AFDA-C0D7-421A-88BD-4CEED6489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790" y="2082165"/>
            <a:ext cx="3823335" cy="3949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E5FB29-2A59-4BB2-8982-5556BEBB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195" y="1939925"/>
            <a:ext cx="2237740" cy="423481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312DE42-6DD6-4687-87B4-2180A72A00A7}"/>
              </a:ext>
            </a:extLst>
          </p:cNvPr>
          <p:cNvSpPr/>
          <p:nvPr/>
        </p:nvSpPr>
        <p:spPr>
          <a:xfrm>
            <a:off x="1661795" y="5643245"/>
            <a:ext cx="3740150" cy="3479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8D09B0-A0E2-427F-A592-FBABE0B03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795" y="1939925"/>
            <a:ext cx="2289810" cy="425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9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41B41B74-A0F1-47F7-8DED-B0104522A70F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2EED1452-7737-4DAC-A8E9-D14A2F6ED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5C30CD-285A-4FED-9F76-1EA89752AAFF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92E85EA-9C2F-4FC9-8482-1B2911790089}"/>
              </a:ext>
            </a:extLst>
          </p:cNvPr>
          <p:cNvSpPr/>
          <p:nvPr/>
        </p:nvSpPr>
        <p:spPr>
          <a:xfrm>
            <a:off x="4938395" y="657225"/>
            <a:ext cx="231457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제품 주문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87530EC-8E7E-4BCE-9788-9E1A022B40DB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78A3D4-EB42-494C-A3CE-2DF2DCBE8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2285365"/>
            <a:ext cx="2879725" cy="287464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14D5005-3AE2-44F5-B439-887EA60E70AE}"/>
              </a:ext>
            </a:extLst>
          </p:cNvPr>
          <p:cNvCxnSpPr/>
          <p:nvPr/>
        </p:nvCxnSpPr>
        <p:spPr>
          <a:xfrm>
            <a:off x="862330" y="5695950"/>
            <a:ext cx="3289935" cy="0"/>
          </a:xfrm>
          <a:prstGeom prst="line">
            <a:avLst/>
          </a:prstGeom>
          <a:ln w="95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5087CFE-38FF-47D1-A082-C0BDD36EA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20" y="2144395"/>
            <a:ext cx="2879725" cy="322961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A54EC2E-3B19-4313-89B3-1267B616C5B7}"/>
              </a:ext>
            </a:extLst>
          </p:cNvPr>
          <p:cNvCxnSpPr/>
          <p:nvPr/>
        </p:nvCxnSpPr>
        <p:spPr>
          <a:xfrm>
            <a:off x="4446905" y="5705475"/>
            <a:ext cx="3289935" cy="0"/>
          </a:xfrm>
          <a:prstGeom prst="line">
            <a:avLst/>
          </a:prstGeom>
          <a:ln w="95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9707B5-7F7E-4781-A31B-8E2C1992BAE3}"/>
              </a:ext>
            </a:extLst>
          </p:cNvPr>
          <p:cNvSpPr/>
          <p:nvPr/>
        </p:nvSpPr>
        <p:spPr>
          <a:xfrm>
            <a:off x="4928870" y="4003675"/>
            <a:ext cx="2345690" cy="4159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F0E797D-416E-4458-9634-0B777BD54475}"/>
              </a:ext>
            </a:extLst>
          </p:cNvPr>
          <p:cNvCxnSpPr/>
          <p:nvPr/>
        </p:nvCxnSpPr>
        <p:spPr>
          <a:xfrm>
            <a:off x="8039100" y="5705475"/>
            <a:ext cx="3289935" cy="0"/>
          </a:xfrm>
          <a:prstGeom prst="line">
            <a:avLst/>
          </a:prstGeom>
          <a:ln w="95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BFFFE20-A1E9-447F-B19B-EC7F82F63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365" y="1847850"/>
            <a:ext cx="2605405" cy="371221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EB083D-8AC7-4B8C-9082-EF560613BFA5}"/>
              </a:ext>
            </a:extLst>
          </p:cNvPr>
          <p:cNvSpPr/>
          <p:nvPr/>
        </p:nvSpPr>
        <p:spPr>
          <a:xfrm>
            <a:off x="8632190" y="3870960"/>
            <a:ext cx="2138680" cy="3352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5D245C-94BE-472C-8333-993A67630BFD}"/>
              </a:ext>
            </a:extLst>
          </p:cNvPr>
          <p:cNvSpPr/>
          <p:nvPr/>
        </p:nvSpPr>
        <p:spPr>
          <a:xfrm>
            <a:off x="8632190" y="4275455"/>
            <a:ext cx="2138680" cy="3536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A921CFB-C402-4A13-A8AA-94D233FC4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235" y="1934845"/>
            <a:ext cx="3025140" cy="3576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EFB1B2-42E5-4B70-94B6-593AE1EF235A}"/>
              </a:ext>
            </a:extLst>
          </p:cNvPr>
          <p:cNvSpPr txBox="1"/>
          <p:nvPr/>
        </p:nvSpPr>
        <p:spPr>
          <a:xfrm>
            <a:off x="1771650" y="5825490"/>
            <a:ext cx="14636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SUITE" pitchFamily="2" charset="-127"/>
                <a:ea typeface="SUITE" pitchFamily="2" charset="-127"/>
              </a:rPr>
              <a:t>옵션 선택 화면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05CBBF-3C56-4C85-A160-7E4BF79672AB}"/>
              </a:ext>
            </a:extLst>
          </p:cNvPr>
          <p:cNvSpPr txBox="1"/>
          <p:nvPr/>
        </p:nvSpPr>
        <p:spPr>
          <a:xfrm>
            <a:off x="5396230" y="5825490"/>
            <a:ext cx="138557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SUITE" pitchFamily="2" charset="-127"/>
                <a:ea typeface="SUITE" pitchFamily="2" charset="-127"/>
              </a:rPr>
              <a:t>맛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(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옵션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)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12E0FC-864A-4FD3-B564-FBD77BBD2AF8}"/>
              </a:ext>
            </a:extLst>
          </p:cNvPr>
          <p:cNvSpPr txBox="1"/>
          <p:nvPr/>
        </p:nvSpPr>
        <p:spPr>
          <a:xfrm>
            <a:off x="8969375" y="5825490"/>
            <a:ext cx="14636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상품 선택 추가</a:t>
            </a:r>
          </a:p>
        </p:txBody>
      </p:sp>
    </p:spTree>
    <p:extLst>
      <p:ext uri="{BB962C8B-B14F-4D97-AF65-F5344CB8AC3E}">
        <p14:creationId xmlns:p14="http://schemas.microsoft.com/office/powerpoint/2010/main" val="154643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8" grpId="0"/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E626B46-6D9B-4EDD-B6D2-DE43C77BA675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36173B40-2A9B-409D-A8C2-65FE93110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54AA72-4163-4AC5-99EB-E4741A37F6CC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453F7A2-5E36-41BA-A3B0-402A8E90BD90}"/>
              </a:ext>
            </a:extLst>
          </p:cNvPr>
          <p:cNvSpPr/>
          <p:nvPr/>
        </p:nvSpPr>
        <p:spPr>
          <a:xfrm>
            <a:off x="4938395" y="657225"/>
            <a:ext cx="231457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제품 주문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93F84C4-A764-4F01-8B0C-1CFA365617A3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32F6E07-7532-4712-97E0-98E693C444AD}"/>
              </a:ext>
            </a:extLst>
          </p:cNvPr>
          <p:cNvCxnSpPr/>
          <p:nvPr/>
        </p:nvCxnSpPr>
        <p:spPr>
          <a:xfrm>
            <a:off x="862330" y="5695950"/>
            <a:ext cx="3289935" cy="0"/>
          </a:xfrm>
          <a:prstGeom prst="line">
            <a:avLst/>
          </a:prstGeom>
          <a:ln w="95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C64A540-3939-426D-9130-3E637ADF1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85" y="1788795"/>
            <a:ext cx="2658745" cy="377571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B559E1-2CC8-4EE6-931A-8DE4928C4508}"/>
              </a:ext>
            </a:extLst>
          </p:cNvPr>
          <p:cNvSpPr/>
          <p:nvPr/>
        </p:nvSpPr>
        <p:spPr>
          <a:xfrm>
            <a:off x="2895600" y="3870960"/>
            <a:ext cx="433070" cy="2165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A62FC0-83BB-4709-A65B-70B7FF4F11CD}"/>
              </a:ext>
            </a:extLst>
          </p:cNvPr>
          <p:cNvSpPr/>
          <p:nvPr/>
        </p:nvSpPr>
        <p:spPr>
          <a:xfrm>
            <a:off x="2895600" y="4286250"/>
            <a:ext cx="433070" cy="2165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65AD85-D146-4800-B45B-0F1E2FB4BAD7}"/>
              </a:ext>
            </a:extLst>
          </p:cNvPr>
          <p:cNvSpPr/>
          <p:nvPr/>
        </p:nvSpPr>
        <p:spPr>
          <a:xfrm>
            <a:off x="2915285" y="4716145"/>
            <a:ext cx="645160" cy="2165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E2D3DC-3D46-4D77-931A-241A59C42CDA}"/>
              </a:ext>
            </a:extLst>
          </p:cNvPr>
          <p:cNvSpPr/>
          <p:nvPr/>
        </p:nvSpPr>
        <p:spPr>
          <a:xfrm>
            <a:off x="3154045" y="3898265"/>
            <a:ext cx="132715" cy="167005"/>
          </a:xfrm>
          <a:prstGeom prst="rect">
            <a:avLst/>
          </a:prstGeom>
          <a:noFill/>
          <a:ln w="9525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251C96-72F2-4555-A9F1-B7B3B2A8FCFA}"/>
              </a:ext>
            </a:extLst>
          </p:cNvPr>
          <p:cNvSpPr/>
          <p:nvPr/>
        </p:nvSpPr>
        <p:spPr>
          <a:xfrm>
            <a:off x="3154045" y="4311650"/>
            <a:ext cx="132715" cy="167005"/>
          </a:xfrm>
          <a:prstGeom prst="rect">
            <a:avLst/>
          </a:prstGeom>
          <a:noFill/>
          <a:ln w="9525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75C8B07-EEF8-446E-B869-DECB7A4976DE}"/>
              </a:ext>
            </a:extLst>
          </p:cNvPr>
          <p:cNvCxnSpPr/>
          <p:nvPr/>
        </p:nvCxnSpPr>
        <p:spPr>
          <a:xfrm>
            <a:off x="4446905" y="5705475"/>
            <a:ext cx="3289935" cy="0"/>
          </a:xfrm>
          <a:prstGeom prst="line">
            <a:avLst/>
          </a:prstGeom>
          <a:ln w="95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994E6B2-9A9D-4888-A960-65C08E0CE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75" y="1788795"/>
            <a:ext cx="2686050" cy="383603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EB2447-B44F-4C48-8EDD-970E86442D10}"/>
              </a:ext>
            </a:extLst>
          </p:cNvPr>
          <p:cNvSpPr/>
          <p:nvPr/>
        </p:nvSpPr>
        <p:spPr>
          <a:xfrm>
            <a:off x="6484620" y="3906520"/>
            <a:ext cx="429260" cy="2165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1BECDA-FDD6-49BF-8F49-6610B4242804}"/>
              </a:ext>
            </a:extLst>
          </p:cNvPr>
          <p:cNvSpPr/>
          <p:nvPr/>
        </p:nvSpPr>
        <p:spPr>
          <a:xfrm>
            <a:off x="6484620" y="4332605"/>
            <a:ext cx="429260" cy="2165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AA24EE-759D-4A44-A7AA-BD803E52B32F}"/>
              </a:ext>
            </a:extLst>
          </p:cNvPr>
          <p:cNvSpPr/>
          <p:nvPr/>
        </p:nvSpPr>
        <p:spPr>
          <a:xfrm>
            <a:off x="6512560" y="4762500"/>
            <a:ext cx="631190" cy="2165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199838-ED95-46B1-8E0C-B2F010FD6CF8}"/>
              </a:ext>
            </a:extLst>
          </p:cNvPr>
          <p:cNvSpPr/>
          <p:nvPr/>
        </p:nvSpPr>
        <p:spPr>
          <a:xfrm>
            <a:off x="6532245" y="3931285"/>
            <a:ext cx="127635" cy="167005"/>
          </a:xfrm>
          <a:prstGeom prst="rect">
            <a:avLst/>
          </a:prstGeom>
          <a:noFill/>
          <a:ln w="9525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0A19B1-34CD-4A42-8B88-988E6278D4DF}"/>
              </a:ext>
            </a:extLst>
          </p:cNvPr>
          <p:cNvSpPr/>
          <p:nvPr/>
        </p:nvSpPr>
        <p:spPr>
          <a:xfrm>
            <a:off x="6522085" y="4356100"/>
            <a:ext cx="127635" cy="167005"/>
          </a:xfrm>
          <a:prstGeom prst="rect">
            <a:avLst/>
          </a:prstGeom>
          <a:noFill/>
          <a:ln w="9525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AC3B97-170D-4836-9D6A-1DD75507602F}"/>
              </a:ext>
            </a:extLst>
          </p:cNvPr>
          <p:cNvCxnSpPr/>
          <p:nvPr/>
        </p:nvCxnSpPr>
        <p:spPr>
          <a:xfrm>
            <a:off x="8039100" y="5705475"/>
            <a:ext cx="3289935" cy="0"/>
          </a:xfrm>
          <a:prstGeom prst="line">
            <a:avLst/>
          </a:prstGeom>
          <a:ln w="95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B36FBE2B-E961-47AD-AEA9-89240F2A7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460" y="2066925"/>
            <a:ext cx="2864485" cy="32118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6A64DE-1DD6-49C9-82AE-B3DAF690C0A7}"/>
              </a:ext>
            </a:extLst>
          </p:cNvPr>
          <p:cNvSpPr/>
          <p:nvPr/>
        </p:nvSpPr>
        <p:spPr>
          <a:xfrm>
            <a:off x="10631805" y="4006850"/>
            <a:ext cx="179070" cy="2165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F3A418-339D-4A7A-AA9B-4015D86BDC4C}"/>
              </a:ext>
            </a:extLst>
          </p:cNvPr>
          <p:cNvSpPr/>
          <p:nvPr/>
        </p:nvSpPr>
        <p:spPr>
          <a:xfrm>
            <a:off x="10225405" y="4361815"/>
            <a:ext cx="607695" cy="2165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A48CEF-38D0-4168-B1BC-3A0D909E0151}"/>
              </a:ext>
            </a:extLst>
          </p:cNvPr>
          <p:cNvSpPr txBox="1"/>
          <p:nvPr/>
        </p:nvSpPr>
        <p:spPr>
          <a:xfrm>
            <a:off x="1713865" y="5827395"/>
            <a:ext cx="15811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SUITE" pitchFamily="2" charset="-127"/>
                <a:ea typeface="SUITE" pitchFamily="2" charset="-127"/>
              </a:rPr>
              <a:t>수량 변경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(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추가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)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3C4B0A-7901-44B4-9329-02C007FBBED3}"/>
              </a:ext>
            </a:extLst>
          </p:cNvPr>
          <p:cNvSpPr txBox="1"/>
          <p:nvPr/>
        </p:nvSpPr>
        <p:spPr>
          <a:xfrm>
            <a:off x="5298440" y="5827395"/>
            <a:ext cx="15811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수량 변경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(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제거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)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053929-AD5D-42E1-ABDE-A914418D465C}"/>
              </a:ext>
            </a:extLst>
          </p:cNvPr>
          <p:cNvSpPr txBox="1"/>
          <p:nvPr/>
        </p:nvSpPr>
        <p:spPr>
          <a:xfrm>
            <a:off x="9163685" y="5827395"/>
            <a:ext cx="10198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상품 삭제</a:t>
            </a:r>
          </a:p>
        </p:txBody>
      </p:sp>
    </p:spTree>
    <p:extLst>
      <p:ext uri="{BB962C8B-B14F-4D97-AF65-F5344CB8AC3E}">
        <p14:creationId xmlns:p14="http://schemas.microsoft.com/office/powerpoint/2010/main" val="216890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6" grpId="0"/>
      <p:bldP spid="2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CB8EDB96-8C64-454F-BA44-A7DE362650DF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EA12E673-4D8C-41D2-924D-A8F963F22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5B88BAA-4D4A-4728-94C7-BBFED0F3C49E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14B1DA-6D9A-43C7-858C-32B5B97A5688}"/>
              </a:ext>
            </a:extLst>
          </p:cNvPr>
          <p:cNvSpPr/>
          <p:nvPr/>
        </p:nvSpPr>
        <p:spPr>
          <a:xfrm>
            <a:off x="4938395" y="657225"/>
            <a:ext cx="231457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제품 주문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75C9762-21FA-4744-8F59-119601E27773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582EAB-FC38-4676-B622-BEE1A363F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10" y="1892935"/>
            <a:ext cx="3552825" cy="39839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37B6E7D-73B9-4A29-8B30-3A0ADC85DA95}"/>
              </a:ext>
            </a:extLst>
          </p:cNvPr>
          <p:cNvSpPr/>
          <p:nvPr/>
        </p:nvSpPr>
        <p:spPr>
          <a:xfrm>
            <a:off x="2223770" y="5200015"/>
            <a:ext cx="719455" cy="3816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AF2DEF-A8E4-44E9-8D93-0B83CA934B07}"/>
              </a:ext>
            </a:extLst>
          </p:cNvPr>
          <p:cNvSpPr/>
          <p:nvPr/>
        </p:nvSpPr>
        <p:spPr>
          <a:xfrm>
            <a:off x="1761490" y="4196080"/>
            <a:ext cx="2809875" cy="508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E1D226-DBA2-4132-88B5-4682931C5A37}"/>
              </a:ext>
            </a:extLst>
          </p:cNvPr>
          <p:cNvGrpSpPr/>
          <p:nvPr/>
        </p:nvGrpSpPr>
        <p:grpSpPr>
          <a:xfrm>
            <a:off x="3151505" y="2436495"/>
            <a:ext cx="8324215" cy="3145155"/>
            <a:chOff x="3151505" y="2436495"/>
            <a:chExt cx="8324215" cy="314515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2A2C81A-854F-411C-9C05-502690E19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1505" y="2436495"/>
              <a:ext cx="8324215" cy="3145155"/>
            </a:xfrm>
            <a:prstGeom prst="rect">
              <a:avLst/>
            </a:prstGeom>
            <a:ln w="6350">
              <a:solidFill>
                <a:srgbClr val="A6A3A3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C2873E-1264-4984-84DA-E67152198E58}"/>
                </a:ext>
              </a:extLst>
            </p:cNvPr>
            <p:cNvSpPr/>
            <p:nvPr/>
          </p:nvSpPr>
          <p:spPr>
            <a:xfrm>
              <a:off x="4834255" y="3968750"/>
              <a:ext cx="1870075" cy="2279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1EC653B-8027-4C64-BF00-B03F1F2F9092}"/>
                </a:ext>
              </a:extLst>
            </p:cNvPr>
            <p:cNvSpPr/>
            <p:nvPr/>
          </p:nvSpPr>
          <p:spPr>
            <a:xfrm>
              <a:off x="9062085" y="3747770"/>
              <a:ext cx="571500" cy="4413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29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08E3FE2-7479-4EFC-8055-8BE82ABE5EF6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2181F3E6-E70F-4F2B-87D9-7BE12C17D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305CE9D-3385-467E-AC17-1B92CEDC1596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DC6D4DA-A6BF-4D1B-8B5D-58131CD2DC58}"/>
              </a:ext>
            </a:extLst>
          </p:cNvPr>
          <p:cNvSpPr/>
          <p:nvPr/>
        </p:nvSpPr>
        <p:spPr>
          <a:xfrm>
            <a:off x="4938395" y="657225"/>
            <a:ext cx="231457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제품 주문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239416C-EF3D-4418-9B44-D831714C4E4F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E77442-6AE0-4BED-8FD2-D603CD710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75" y="1715770"/>
            <a:ext cx="3334385" cy="43662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66925E7-A281-4764-8338-F3CEF1C0F882}"/>
              </a:ext>
            </a:extLst>
          </p:cNvPr>
          <p:cNvSpPr/>
          <p:nvPr/>
        </p:nvSpPr>
        <p:spPr>
          <a:xfrm>
            <a:off x="1931035" y="4386580"/>
            <a:ext cx="2698115" cy="59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552B37-11D7-4AF8-A32B-81E1B518D455}"/>
              </a:ext>
            </a:extLst>
          </p:cNvPr>
          <p:cNvSpPr/>
          <p:nvPr/>
        </p:nvSpPr>
        <p:spPr>
          <a:xfrm>
            <a:off x="2428240" y="5452110"/>
            <a:ext cx="629285" cy="3390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D6F284-49E1-4322-B037-9ACD29F562BE}"/>
              </a:ext>
            </a:extLst>
          </p:cNvPr>
          <p:cNvGrpSpPr/>
          <p:nvPr/>
        </p:nvGrpSpPr>
        <p:grpSpPr>
          <a:xfrm>
            <a:off x="3308985" y="1936750"/>
            <a:ext cx="7889240" cy="4054475"/>
            <a:chOff x="3308985" y="1936750"/>
            <a:chExt cx="7889240" cy="405447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B9D4094-9459-4102-9A90-9DCECD6CB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8985" y="1936750"/>
              <a:ext cx="7889240" cy="4054475"/>
            </a:xfrm>
            <a:prstGeom prst="rect">
              <a:avLst/>
            </a:prstGeom>
            <a:ln w="6350">
              <a:solidFill>
                <a:srgbClr val="A6A3A3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9F423B5-EF6C-4BB4-B063-976AE168CB83}"/>
                </a:ext>
              </a:extLst>
            </p:cNvPr>
            <p:cNvSpPr/>
            <p:nvPr/>
          </p:nvSpPr>
          <p:spPr>
            <a:xfrm>
              <a:off x="4796155" y="3098800"/>
              <a:ext cx="1814195" cy="34163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53F2D10-868D-4F24-9242-8B610C5B2DE7}"/>
                </a:ext>
              </a:extLst>
            </p:cNvPr>
            <p:cNvSpPr/>
            <p:nvPr/>
          </p:nvSpPr>
          <p:spPr>
            <a:xfrm>
              <a:off x="8922385" y="2902585"/>
              <a:ext cx="544830" cy="4324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736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08E3FE2-7479-4EFC-8055-8BE82ABE5EF6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2181F3E6-E70F-4F2B-87D9-7BE12C17D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305CE9D-3385-467E-AC17-1B92CEDC1596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DC6D4DA-A6BF-4D1B-8B5D-58131CD2DC58}"/>
              </a:ext>
            </a:extLst>
          </p:cNvPr>
          <p:cNvSpPr/>
          <p:nvPr/>
        </p:nvSpPr>
        <p:spPr>
          <a:xfrm>
            <a:off x="4938395" y="657225"/>
            <a:ext cx="231457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제품 주문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239416C-EF3D-4418-9B44-D831714C4E4F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479" y="1453199"/>
            <a:ext cx="3294397" cy="478054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564019" y="3672755"/>
            <a:ext cx="2652381" cy="4039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70370" y="4214401"/>
            <a:ext cx="2652381" cy="383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64019" y="4756045"/>
            <a:ext cx="2652381" cy="3176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034132" y="5629212"/>
            <a:ext cx="635249" cy="3382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121" y="1663880"/>
            <a:ext cx="6296438" cy="439145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967224" y="2462213"/>
            <a:ext cx="1459101" cy="2516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89448" y="3884449"/>
            <a:ext cx="1474978" cy="3891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967224" y="5367174"/>
            <a:ext cx="1436876" cy="3573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267824" y="2073111"/>
            <a:ext cx="533401" cy="5034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267824" y="3506623"/>
            <a:ext cx="533401" cy="5034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267824" y="4973474"/>
            <a:ext cx="533401" cy="5034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09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394BCA7-DF70-4F3D-A45E-B0EE2A78D761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32B94A1A-4799-4474-AF8B-470C53724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311798E-25A0-4D09-B913-CA43FE283636}"/>
              </a:ext>
            </a:extLst>
          </p:cNvPr>
          <p:cNvSpPr txBox="1"/>
          <p:nvPr/>
        </p:nvSpPr>
        <p:spPr>
          <a:xfrm>
            <a:off x="217805" y="142875"/>
            <a:ext cx="9671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개발환경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620C96-A62E-43EB-B59C-3AB49800B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8305" y="1203960"/>
            <a:ext cx="4023995" cy="2427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31A197-E69F-4E10-8DF0-77170DE7A2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95" b="92354" l="5233" r="95465">
                        <a14:foregroundMark x1="7907" y1="24588" x2="22093" y2="46327"/>
                        <a14:foregroundMark x1="70465" y1="24888" x2="87442" y2="47976"/>
                        <a14:foregroundMark x1="5233" y1="24888" x2="7558" y2="35682"/>
                        <a14:foregroundMark x1="9651" y1="87256" x2="12209" y2="88756"/>
                        <a14:foregroundMark x1="12209" y1="80960" x2="13837" y2="83058"/>
                        <a14:foregroundMark x1="14070" y1="76912" x2="15000" y2="77661"/>
                        <a14:foregroundMark x1="26977" y1="81709" x2="25349" y2="86207"/>
                        <a14:foregroundMark x1="27674" y1="76312" x2="27442" y2="77061"/>
                        <a14:foregroundMark x1="26047" y1="90105" x2="23953" y2="92354"/>
                        <a14:foregroundMark x1="30930" y1="84108" x2="36395" y2="86207"/>
                        <a14:foregroundMark x1="45349" y1="85457" x2="50000" y2="85457"/>
                        <a14:foregroundMark x1="56860" y1="80960" x2="60233" y2="80660"/>
                        <a14:foregroundMark x1="68605" y1="76612" x2="72093" y2="76312"/>
                        <a14:foregroundMark x1="75581" y1="82759" x2="76047" y2="86357"/>
                        <a14:foregroundMark x1="10465" y1="43778" x2="18721" y2="46027"/>
                        <a14:foregroundMark x1="75814" y1="29385" x2="83023" y2="30135"/>
                        <a14:foregroundMark x1="7326" y1="14093" x2="7326" y2="14093"/>
                        <a14:foregroundMark x1="12558" y1="11994" x2="12558" y2="11994"/>
                        <a14:foregroundMark x1="16279" y1="13493" x2="16279" y2="13493"/>
                        <a14:foregroundMark x1="21279" y1="13343" x2="21279" y2="13343"/>
                        <a14:foregroundMark x1="43256" y1="12744" x2="43256" y2="12744"/>
                        <a14:foregroundMark x1="47093" y1="12294" x2="47093" y2="12294"/>
                        <a14:foregroundMark x1="50698" y1="12894" x2="50698" y2="12894"/>
                        <a14:foregroundMark x1="66279" y1="13793" x2="66279" y2="13793"/>
                        <a14:foregroundMark x1="70000" y1="14993" x2="70000" y2="14993"/>
                        <a14:foregroundMark x1="72093" y1="14543" x2="72093" y2="14543"/>
                        <a14:foregroundMark x1="77209" y1="14843" x2="77209" y2="14843"/>
                        <a14:foregroundMark x1="79767" y1="13793" x2="79767" y2="13793"/>
                        <a14:foregroundMark x1="84070" y1="13193" x2="84070" y2="13193"/>
                        <a14:foregroundMark x1="86512" y1="13793" x2="86512" y2="13793"/>
                        <a14:foregroundMark x1="89186" y1="13343" x2="89186" y2="13343"/>
                        <a14:foregroundMark x1="89186" y1="11694" x2="89186" y2="11694"/>
                        <a14:foregroundMark x1="91047" y1="14843" x2="91047" y2="14843"/>
                        <a14:foregroundMark x1="95465" y1="13793" x2="95465" y2="13793"/>
                        <a14:foregroundMark x1="38372" y1="24288" x2="52209" y2="38381"/>
                        <a14:foregroundMark x1="52209" y1="38381" x2="55116" y2="49025"/>
                        <a14:foregroundMark x1="15349" y1="25787" x2="22674" y2="38081"/>
                        <a14:backgroundMark x1="60581" y1="78411" x2="61047" y2="785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3805" y="1196340"/>
            <a:ext cx="4035425" cy="2517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09F74D-8070-4272-B5C4-4639EA900B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7041" y1="12500" x2="27381" y2="11000"/>
                        <a14:foregroundMark x1="27721" y1="10500" x2="27891" y2="10000"/>
                        <a14:foregroundMark x1="52041" y1="51500" x2="55272" y2="54000"/>
                        <a14:foregroundMark x1="66837" y1="38000" x2="66837" y2="48000"/>
                        <a14:foregroundMark x1="76020" y1="34000" x2="75000" y2="44500"/>
                        <a14:foregroundMark x1="67177" y1="14500" x2="66667" y2="21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4690" y="4452620"/>
            <a:ext cx="3304540" cy="1123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9EAB48-DB27-40DA-BCE9-9AF0256EDE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143" b="95556" l="10000" r="90000">
                        <a14:foregroundMark x1="41083" y1="16349" x2="52167" y2="7143"/>
                        <a14:foregroundMark x1="43917" y1="88254" x2="52667" y2="95556"/>
                        <a14:foregroundMark x1="48250" y1="47302" x2="47833" y2="48730"/>
                        <a14:foregroundMark x1="62750" y1="38095" x2="62250" y2="41587"/>
                        <a14:foregroundMark x1="59750" y1="36984" x2="59167" y2="41905"/>
                        <a14:foregroundMark x1="65333" y1="34603" x2="63667" y2="36349"/>
                        <a14:foregroundMark x1="58417" y1="55714" x2="60250" y2="55714"/>
                        <a14:foregroundMark x1="59333" y1="59841" x2="61583" y2="59841"/>
                        <a14:foregroundMark x1="68667" y1="53016" x2="69500" y2="49524"/>
                        <a14:foregroundMark x1="67917" y1="66032" x2="65583" y2="67143"/>
                        <a14:backgroundMark x1="65667" y1="34921" x2="65417" y2="35238"/>
                        <a14:backgroundMark x1="65583" y1="36190" x2="65917" y2="361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0020" y="4129405"/>
            <a:ext cx="3911600" cy="17703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888614-C44D-46FE-B27F-0BE4EA391D5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933" r="93820">
                        <a14:foregroundMark x1="8427" y1="53500" x2="8989" y2="55500"/>
                        <a14:foregroundMark x1="5056" y1="54500" x2="4494" y2="54500"/>
                        <a14:foregroundMark x1="50562" y1="46500" x2="48876" y2="52000"/>
                        <a14:foregroundMark x1="47753" y1="45000" x2="55618" y2="44500"/>
                        <a14:foregroundMark x1="55274" y1="56463" x2="57865" y2="58000"/>
                        <a14:foregroundMark x1="49438" y1="53000" x2="53857" y2="55622"/>
                        <a14:foregroundMark x1="62470" y1="45846" x2="62921" y2="57500"/>
                        <a14:foregroundMark x1="72274" y1="53937" x2="74157" y2="56500"/>
                        <a14:foregroundMark x1="65113" y1="44189" x2="66015" y2="45417"/>
                        <a14:foregroundMark x1="64607" y1="43500" x2="64781" y2="43737"/>
                        <a14:foregroundMark x1="80337" y1="45500" x2="81461" y2="45000"/>
                        <a14:foregroundMark x1="78652" y1="48000" x2="79551" y2="51000"/>
                        <a14:foregroundMark x1="87445" y1="54500" x2="87640" y2="56500"/>
                        <a14:foregroundMark x1="86517" y1="45000" x2="86795" y2="47854"/>
                        <a14:foregroundMark x1="92752" y1="50623" x2="92921" y2="51000"/>
                        <a14:backgroundMark x1="25281" y1="45500" x2="27528" y2="47500"/>
                        <a14:backgroundMark x1="53933" y1="55500" x2="56180" y2="55000"/>
                        <a14:backgroundMark x1="87079" y1="51500" x2="85955" y2="49000"/>
                        <a14:backgroundMark x1="86517" y1="49500" x2="88202" y2="52500"/>
                        <a14:backgroundMark x1="86517" y1="48000" x2="87640" y2="49500"/>
                        <a14:backgroundMark x1="87079" y1="51000" x2="87079" y2="54500"/>
                        <a14:backgroundMark x1="86517" y1="48500" x2="86517" y2="47000"/>
                        <a14:backgroundMark x1="87640" y1="47500" x2="87640" y2="46500"/>
                        <a14:backgroundMark x1="68539" y1="47500" x2="66292" y2="49000"/>
                        <a14:backgroundMark x1="66292" y1="47000" x2="65730" y2="46000"/>
                        <a14:backgroundMark x1="15169" y1="57000" x2="18539" y2="5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6670" y="4129405"/>
            <a:ext cx="1769745" cy="198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77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A977542D-0EE0-40C5-B9C5-A97128975683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10A07705-A09F-4743-8CD5-DF8F0F2BDC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A0E1BDE-D128-4B0A-A8CA-F8FD98A1D410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C2615A6-364A-4ABC-BD6F-6CDE3FDF2F4C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장바구니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FF1336A-C29C-4DCC-8DB0-0077882C772B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2C1D5C-F423-4000-8505-373E85D8B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2495" y="1951990"/>
            <a:ext cx="10337165" cy="40125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3E92DE-7E97-4778-9684-BE7DFA43F7F4}"/>
              </a:ext>
            </a:extLst>
          </p:cNvPr>
          <p:cNvSpPr/>
          <p:nvPr/>
        </p:nvSpPr>
        <p:spPr>
          <a:xfrm>
            <a:off x="922655" y="1952625"/>
            <a:ext cx="10427335" cy="40208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B4FBE0-6ED3-4E12-8AE2-B6295BF2824A}"/>
              </a:ext>
            </a:extLst>
          </p:cNvPr>
          <p:cNvSpPr/>
          <p:nvPr/>
        </p:nvSpPr>
        <p:spPr>
          <a:xfrm>
            <a:off x="5524500" y="4389120"/>
            <a:ext cx="942340" cy="661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cxnSp>
        <p:nvCxnSpPr>
          <p:cNvPr id="10" name="선 65">
            <a:extLst>
              <a:ext uri="{FF2B5EF4-FFF2-40B4-BE49-F238E27FC236}">
                <a16:creationId xmlns:a16="http://schemas.microsoft.com/office/drawing/2014/main" id="{0ADBC52A-063A-420C-AABC-00BD575D3C2F}"/>
              </a:ext>
            </a:extLst>
          </p:cNvPr>
          <p:cNvCxnSpPr/>
          <p:nvPr/>
        </p:nvCxnSpPr>
        <p:spPr>
          <a:xfrm flipV="1">
            <a:off x="6477000" y="4356100"/>
            <a:ext cx="845820" cy="3638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D7D6E153-B552-4C90-8E3A-0DC3875415AB}"/>
              </a:ext>
            </a:extLst>
          </p:cNvPr>
          <p:cNvSpPr/>
          <p:nvPr/>
        </p:nvSpPr>
        <p:spPr>
          <a:xfrm rot="3857398">
            <a:off x="7239000" y="4172585"/>
            <a:ext cx="260985" cy="37274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2" name="가로 글상자 67">
            <a:extLst>
              <a:ext uri="{FF2B5EF4-FFF2-40B4-BE49-F238E27FC236}">
                <a16:creationId xmlns:a16="http://schemas.microsoft.com/office/drawing/2014/main" id="{0533DD4B-2DD6-4DC9-BD7A-DF4082EE12EB}"/>
              </a:ext>
            </a:extLst>
          </p:cNvPr>
          <p:cNvSpPr txBox="1"/>
          <p:nvPr/>
        </p:nvSpPr>
        <p:spPr>
          <a:xfrm>
            <a:off x="5765165" y="2854960"/>
            <a:ext cx="350901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3" name="가로 글상자 70">
            <a:extLst>
              <a:ext uri="{FF2B5EF4-FFF2-40B4-BE49-F238E27FC236}">
                <a16:creationId xmlns:a16="http://schemas.microsoft.com/office/drawing/2014/main" id="{DF59F2B6-6A44-41BB-845D-CD7F83273793}"/>
              </a:ext>
            </a:extLst>
          </p:cNvPr>
          <p:cNvSpPr txBox="1"/>
          <p:nvPr/>
        </p:nvSpPr>
        <p:spPr>
          <a:xfrm>
            <a:off x="7549515" y="3876040"/>
            <a:ext cx="2596515" cy="37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schemeClr val="dk1"/>
                </a:solidFill>
                <a:latin typeface="SUITE" pitchFamily="2" charset="-127"/>
                <a:ea typeface="SUITE" pitchFamily="2" charset="-127"/>
              </a:rPr>
              <a:t>클릭시</a:t>
            </a:r>
            <a:r>
              <a:rPr lang="en-US" altLang="ko-KR" sz="1400">
                <a:solidFill>
                  <a:schemeClr val="dk1"/>
                </a:solidFill>
                <a:latin typeface="SUITE" pitchFamily="2" charset="-127"/>
                <a:ea typeface="SUITE" pitchFamily="2" charset="-127"/>
              </a:rPr>
              <a:t>,</a:t>
            </a:r>
            <a:r>
              <a:rPr lang="ko-KR" altLang="en-US" sz="1400">
                <a:solidFill>
                  <a:schemeClr val="dk1"/>
                </a:solidFill>
                <a:latin typeface="SUITE" pitchFamily="2" charset="-127"/>
                <a:ea typeface="SUITE" pitchFamily="2" charset="-127"/>
              </a:rPr>
              <a:t> 주문메뉴 창으로 이동</a:t>
            </a: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919D9B-61B9-42E5-9B03-85918FE8A222}"/>
              </a:ext>
            </a:extLst>
          </p:cNvPr>
          <p:cNvSpPr txBox="1"/>
          <p:nvPr/>
        </p:nvSpPr>
        <p:spPr>
          <a:xfrm>
            <a:off x="922655" y="1499870"/>
            <a:ext cx="267716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장바구니 상품이 없는 경우</a:t>
            </a:r>
          </a:p>
        </p:txBody>
      </p:sp>
    </p:spTree>
    <p:extLst>
      <p:ext uri="{BB962C8B-B14F-4D97-AF65-F5344CB8AC3E}">
        <p14:creationId xmlns:p14="http://schemas.microsoft.com/office/powerpoint/2010/main" val="2116081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BA76D64-A422-4C0E-9E4F-D563F9250534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AEC33C2E-8115-49DC-BE6D-95C106003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85E00D6-4752-4B48-8AB8-8B336F5D1AA6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49AB235-B7FD-4E6D-A7A5-78E1604ADF88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장바구니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482418D-9AE7-45C4-A3FE-B0FA04102328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93F0E8-EA05-4C5D-9695-DBAD54A95F22}"/>
              </a:ext>
            </a:extLst>
          </p:cNvPr>
          <p:cNvSpPr txBox="1"/>
          <p:nvPr/>
        </p:nvSpPr>
        <p:spPr>
          <a:xfrm>
            <a:off x="922655" y="1499870"/>
            <a:ext cx="267716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장바구니 상품이 있는 경우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0420C60-BF42-4518-88EF-DA9FE2BE4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2780" y="1992630"/>
            <a:ext cx="11089005" cy="42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26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F0EF112-F7A8-496E-B756-5150310F5A0B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2C8DAB17-11D7-4BC5-8F55-A0E1E86C4A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9D0AE4F-8BDE-4626-AB20-9E93E165944F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11A854-4CED-4E24-81A6-B94E00E20527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장바구니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8E9E29F-BC09-49DE-916D-91C765540A0C}"/>
              </a:ext>
            </a:extLst>
          </p:cNvPr>
          <p:cNvSpPr/>
          <p:nvPr/>
        </p:nvSpPr>
        <p:spPr>
          <a:xfrm>
            <a:off x="436245" y="1288415"/>
            <a:ext cx="11306175" cy="50806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F7238B-82AC-4BD7-8E29-B82B0B3D8686}"/>
              </a:ext>
            </a:extLst>
          </p:cNvPr>
          <p:cNvSpPr txBox="1"/>
          <p:nvPr/>
        </p:nvSpPr>
        <p:spPr>
          <a:xfrm>
            <a:off x="922655" y="1499870"/>
            <a:ext cx="262445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체크박스에 따른 변경화면</a:t>
            </a:r>
          </a:p>
        </p:txBody>
      </p:sp>
      <p:sp>
        <p:nvSpPr>
          <p:cNvPr id="20" name="가로 글상자 67">
            <a:extLst>
              <a:ext uri="{FF2B5EF4-FFF2-40B4-BE49-F238E27FC236}">
                <a16:creationId xmlns:a16="http://schemas.microsoft.com/office/drawing/2014/main" id="{045A50B8-C7A5-45ED-84B8-3E85DEAE6483}"/>
              </a:ext>
            </a:extLst>
          </p:cNvPr>
          <p:cNvSpPr txBox="1"/>
          <p:nvPr/>
        </p:nvSpPr>
        <p:spPr>
          <a:xfrm>
            <a:off x="5789930" y="3145155"/>
            <a:ext cx="350901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88E5C3C-192B-47FC-B81D-C49B7E844E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7240" y="2106930"/>
            <a:ext cx="10638155" cy="4212590"/>
          </a:xfrm>
          <a:prstGeom prst="rect">
            <a:avLst/>
          </a:prstGeom>
          <a:ln>
            <a:solidFill>
              <a:schemeClr val="lt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5E4C49-5097-461D-A6AE-35C1A3D7AAC6}"/>
              </a:ext>
            </a:extLst>
          </p:cNvPr>
          <p:cNvSpPr/>
          <p:nvPr/>
        </p:nvSpPr>
        <p:spPr>
          <a:xfrm>
            <a:off x="977265" y="2313305"/>
            <a:ext cx="240665" cy="230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2948E1-BE6F-4BF0-B1DC-E64A36A7C148}"/>
              </a:ext>
            </a:extLst>
          </p:cNvPr>
          <p:cNvSpPr/>
          <p:nvPr/>
        </p:nvSpPr>
        <p:spPr>
          <a:xfrm>
            <a:off x="796925" y="2252980"/>
            <a:ext cx="10627995" cy="1714500"/>
          </a:xfrm>
          <a:prstGeom prst="rect">
            <a:avLst/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cxnSp>
        <p:nvCxnSpPr>
          <p:cNvPr id="24" name="선 76">
            <a:extLst>
              <a:ext uri="{FF2B5EF4-FFF2-40B4-BE49-F238E27FC236}">
                <a16:creationId xmlns:a16="http://schemas.microsoft.com/office/drawing/2014/main" id="{5A330074-4A3F-465C-82ED-7FB6ADB7C700}"/>
              </a:ext>
            </a:extLst>
          </p:cNvPr>
          <p:cNvCxnSpPr/>
          <p:nvPr/>
        </p:nvCxnSpPr>
        <p:spPr>
          <a:xfrm flipV="1">
            <a:off x="4566920" y="1882140"/>
            <a:ext cx="1273175" cy="3911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AFB03406-D1C0-45B9-8696-3CEE3AEC1148}"/>
              </a:ext>
            </a:extLst>
          </p:cNvPr>
          <p:cNvSpPr/>
          <p:nvPr/>
        </p:nvSpPr>
        <p:spPr>
          <a:xfrm rot="4486465">
            <a:off x="5539740" y="1760220"/>
            <a:ext cx="329565" cy="3105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26" name="가로 글상자 78">
            <a:extLst>
              <a:ext uri="{FF2B5EF4-FFF2-40B4-BE49-F238E27FC236}">
                <a16:creationId xmlns:a16="http://schemas.microsoft.com/office/drawing/2014/main" id="{F5F66D17-6B2A-4F75-9B6B-93127229DB3A}"/>
              </a:ext>
            </a:extLst>
          </p:cNvPr>
          <p:cNvSpPr txBox="1"/>
          <p:nvPr/>
        </p:nvSpPr>
        <p:spPr>
          <a:xfrm>
            <a:off x="5960745" y="1621155"/>
            <a:ext cx="4692015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SUITE" pitchFamily="2" charset="-127"/>
                <a:ea typeface="SUITE" pitchFamily="2" charset="-127"/>
              </a:rPr>
              <a:t>상품내용 클릭 어디든 체크박스 변동 가능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5E6B1F-F2E5-449B-8839-1BF52D169A35}"/>
              </a:ext>
            </a:extLst>
          </p:cNvPr>
          <p:cNvSpPr/>
          <p:nvPr/>
        </p:nvSpPr>
        <p:spPr>
          <a:xfrm>
            <a:off x="2952750" y="5601970"/>
            <a:ext cx="1253490" cy="280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36988E-4EE4-4C1D-BC76-39D607B21711}"/>
              </a:ext>
            </a:extLst>
          </p:cNvPr>
          <p:cNvSpPr/>
          <p:nvPr/>
        </p:nvSpPr>
        <p:spPr>
          <a:xfrm>
            <a:off x="3825240" y="6153150"/>
            <a:ext cx="2747010" cy="170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C32893E-4575-4E7A-BB30-F27CD61EE579}"/>
              </a:ext>
            </a:extLst>
          </p:cNvPr>
          <p:cNvSpPr/>
          <p:nvPr/>
        </p:nvSpPr>
        <p:spPr>
          <a:xfrm>
            <a:off x="8286750" y="5681980"/>
            <a:ext cx="591820" cy="150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023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2CA62B16-FFF2-4A00-B557-8AA36CAEAF1A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BBBF329C-95FF-47FF-8697-ED31AA531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062191-C630-4914-8226-70DAA33A4656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43B708-FDB7-454D-A167-33F7986EBD75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장바구니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A74F113-2B93-4847-8289-721D3F35F1A8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102E6A-7053-46F6-AEF4-80A0E7EA9A80}"/>
              </a:ext>
            </a:extLst>
          </p:cNvPr>
          <p:cNvSpPr txBox="1"/>
          <p:nvPr/>
        </p:nvSpPr>
        <p:spPr>
          <a:xfrm>
            <a:off x="922655" y="1499870"/>
            <a:ext cx="262445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체크박스에 따른 변경화면</a:t>
            </a:r>
          </a:p>
        </p:txBody>
      </p:sp>
      <p:sp>
        <p:nvSpPr>
          <p:cNvPr id="18" name="가로 글상자 67">
            <a:extLst>
              <a:ext uri="{FF2B5EF4-FFF2-40B4-BE49-F238E27FC236}">
                <a16:creationId xmlns:a16="http://schemas.microsoft.com/office/drawing/2014/main" id="{8BB8DCED-07B1-4495-99D8-02524A998088}"/>
              </a:ext>
            </a:extLst>
          </p:cNvPr>
          <p:cNvSpPr txBox="1"/>
          <p:nvPr/>
        </p:nvSpPr>
        <p:spPr>
          <a:xfrm>
            <a:off x="5948680" y="3155950"/>
            <a:ext cx="350901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8383399-4303-4426-8AD2-24E2988EB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4860" y="2117725"/>
            <a:ext cx="5494655" cy="3739515"/>
          </a:xfrm>
          <a:prstGeom prst="rect">
            <a:avLst/>
          </a:prstGeom>
        </p:spPr>
      </p:pic>
      <p:sp>
        <p:nvSpPr>
          <p:cNvPr id="20" name="가로 글상자 86">
            <a:extLst>
              <a:ext uri="{FF2B5EF4-FFF2-40B4-BE49-F238E27FC236}">
                <a16:creationId xmlns:a16="http://schemas.microsoft.com/office/drawing/2014/main" id="{4D3CCE8A-4A02-4284-B77F-B2AEEF8DFC45}"/>
              </a:ext>
            </a:extLst>
          </p:cNvPr>
          <p:cNvSpPr txBox="1"/>
          <p:nvPr/>
        </p:nvSpPr>
        <p:spPr>
          <a:xfrm>
            <a:off x="875665" y="5892800"/>
            <a:ext cx="5835015" cy="64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SUITE" pitchFamily="2" charset="-127"/>
                <a:ea typeface="SUITE" pitchFamily="2" charset="-127"/>
              </a:rPr>
              <a:t>-</a:t>
            </a:r>
            <a:r>
              <a:rPr lang="ko-KR" altLang="en-US" b="1">
                <a:latin typeface="SUITE" pitchFamily="2" charset="-127"/>
                <a:ea typeface="SUITE" pitchFamily="2" charset="-127"/>
              </a:rPr>
              <a:t> 하위 체크박스 모두 선택시 전체선택박스 체크변동</a:t>
            </a:r>
          </a:p>
          <a:p>
            <a:pPr lvl="0">
              <a:defRPr/>
            </a:pPr>
            <a:r>
              <a:rPr lang="en-US" altLang="ko-KR" b="1">
                <a:latin typeface="SUITE" pitchFamily="2" charset="-127"/>
                <a:ea typeface="SUITE" pitchFamily="2" charset="-127"/>
              </a:rPr>
              <a:t>-</a:t>
            </a:r>
            <a:r>
              <a:rPr lang="ko-KR" altLang="en-US" b="1">
                <a:latin typeface="SUITE" pitchFamily="2" charset="-127"/>
                <a:ea typeface="SUITE" pitchFamily="2" charset="-127"/>
              </a:rPr>
              <a:t> 전체선택시 하위 체크박스 모두 체크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909207-A2B2-4F95-B529-0AC8139BC38C}"/>
              </a:ext>
            </a:extLst>
          </p:cNvPr>
          <p:cNvSpPr/>
          <p:nvPr/>
        </p:nvSpPr>
        <p:spPr>
          <a:xfrm>
            <a:off x="815340" y="2122805"/>
            <a:ext cx="370840" cy="270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9A861C-C02C-4066-B41C-961D3183224F}"/>
              </a:ext>
            </a:extLst>
          </p:cNvPr>
          <p:cNvSpPr/>
          <p:nvPr/>
        </p:nvSpPr>
        <p:spPr>
          <a:xfrm>
            <a:off x="775335" y="2403475"/>
            <a:ext cx="370840" cy="270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D5F76B-F92B-4E00-89A7-D983BDDAA15C}"/>
              </a:ext>
            </a:extLst>
          </p:cNvPr>
          <p:cNvSpPr/>
          <p:nvPr/>
        </p:nvSpPr>
        <p:spPr>
          <a:xfrm>
            <a:off x="755015" y="4008120"/>
            <a:ext cx="370840" cy="270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2A73C1-EDAE-450B-BA78-A6C5C905196C}"/>
              </a:ext>
            </a:extLst>
          </p:cNvPr>
          <p:cNvSpPr/>
          <p:nvPr/>
        </p:nvSpPr>
        <p:spPr>
          <a:xfrm>
            <a:off x="4053840" y="5622290"/>
            <a:ext cx="721995" cy="270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88247B4-0C84-4A06-9246-3084D24AEB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83350" y="1386205"/>
            <a:ext cx="5046980" cy="4601845"/>
          </a:xfrm>
          <a:prstGeom prst="rect">
            <a:avLst/>
          </a:prstGeom>
        </p:spPr>
      </p:pic>
      <p:sp>
        <p:nvSpPr>
          <p:cNvPr id="26" name="가로 글상자 93">
            <a:extLst>
              <a:ext uri="{FF2B5EF4-FFF2-40B4-BE49-F238E27FC236}">
                <a16:creationId xmlns:a16="http://schemas.microsoft.com/office/drawing/2014/main" id="{8103ADD8-9C1E-4B4F-89C4-965FA2D907CD}"/>
              </a:ext>
            </a:extLst>
          </p:cNvPr>
          <p:cNvSpPr txBox="1"/>
          <p:nvPr/>
        </p:nvSpPr>
        <p:spPr>
          <a:xfrm>
            <a:off x="6492240" y="5915025"/>
            <a:ext cx="5263515" cy="64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SUITE" pitchFamily="2" charset="-127"/>
                <a:ea typeface="SUITE" pitchFamily="2" charset="-127"/>
              </a:rPr>
              <a:t>-</a:t>
            </a:r>
            <a:r>
              <a:rPr lang="ko-KR" altLang="en-US" b="1">
                <a:latin typeface="SUITE" pitchFamily="2" charset="-127"/>
                <a:ea typeface="SUITE" pitchFamily="2" charset="-127"/>
              </a:rPr>
              <a:t> 전체선택시 체크박스 해제시</a:t>
            </a:r>
          </a:p>
          <a:p>
            <a:pPr lvl="0">
              <a:defRPr/>
            </a:pPr>
            <a:r>
              <a:rPr lang="ko-KR" altLang="en-US" b="1">
                <a:latin typeface="SUITE" pitchFamily="2" charset="-127"/>
                <a:ea typeface="SUITE" pitchFamily="2" charset="-127"/>
              </a:rPr>
              <a:t> 		모든 하위 체크박스 체크 해제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8EEDCA-2636-44D2-84B9-8CDAD75EA51C}"/>
              </a:ext>
            </a:extLst>
          </p:cNvPr>
          <p:cNvSpPr/>
          <p:nvPr/>
        </p:nvSpPr>
        <p:spPr>
          <a:xfrm>
            <a:off x="6560185" y="1381125"/>
            <a:ext cx="370840" cy="270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5F9812B-B43E-4E92-B361-DACF84F37105}"/>
              </a:ext>
            </a:extLst>
          </p:cNvPr>
          <p:cNvSpPr/>
          <p:nvPr/>
        </p:nvSpPr>
        <p:spPr>
          <a:xfrm>
            <a:off x="6520180" y="3707130"/>
            <a:ext cx="370840" cy="270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92DEA6-BD41-495F-832E-405963D2496F}"/>
              </a:ext>
            </a:extLst>
          </p:cNvPr>
          <p:cNvSpPr/>
          <p:nvPr/>
        </p:nvSpPr>
        <p:spPr>
          <a:xfrm>
            <a:off x="6530340" y="1701800"/>
            <a:ext cx="370840" cy="270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B151ED2-ED68-4F82-8F71-0320CFA06B3B}"/>
              </a:ext>
            </a:extLst>
          </p:cNvPr>
          <p:cNvSpPr/>
          <p:nvPr/>
        </p:nvSpPr>
        <p:spPr>
          <a:xfrm>
            <a:off x="9429750" y="5654040"/>
            <a:ext cx="370840" cy="270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753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A7CA9D8-DCCF-4FC9-95CD-4EB309D9CD1C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DECC1ACE-CB3E-4D78-A18B-41F71CC96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60EB701-ABF2-4095-BE15-8B2B6EF4C7E0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45DFF83-EE08-4F5B-B23E-6AE12652E5F5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장바구니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34402A-9F0F-48FF-8CDE-48D3E26FED0A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sp>
        <p:nvSpPr>
          <p:cNvPr id="8" name="가로 글상자 67">
            <a:extLst>
              <a:ext uri="{FF2B5EF4-FFF2-40B4-BE49-F238E27FC236}">
                <a16:creationId xmlns:a16="http://schemas.microsoft.com/office/drawing/2014/main" id="{80336A49-262C-47DB-92CE-C8712D5CB800}"/>
              </a:ext>
            </a:extLst>
          </p:cNvPr>
          <p:cNvSpPr txBox="1"/>
          <p:nvPr/>
        </p:nvSpPr>
        <p:spPr>
          <a:xfrm>
            <a:off x="5765165" y="3333750"/>
            <a:ext cx="350901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B0F490-FA0F-4583-B2BA-DA436E7959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1500" y="3629660"/>
            <a:ext cx="8572500" cy="265049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F08235-1113-41F1-8861-683D089005D4}"/>
              </a:ext>
            </a:extLst>
          </p:cNvPr>
          <p:cNvSpPr/>
          <p:nvPr/>
        </p:nvSpPr>
        <p:spPr>
          <a:xfrm>
            <a:off x="7146925" y="4717415"/>
            <a:ext cx="140335" cy="25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5D2104-15C0-4B21-8B65-E3B6428F7A8B}"/>
              </a:ext>
            </a:extLst>
          </p:cNvPr>
          <p:cNvSpPr/>
          <p:nvPr/>
        </p:nvSpPr>
        <p:spPr>
          <a:xfrm>
            <a:off x="8251825" y="4897755"/>
            <a:ext cx="471170" cy="230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B3C22C-602F-4C26-B0DA-1C81D4DBE456}"/>
              </a:ext>
            </a:extLst>
          </p:cNvPr>
          <p:cNvSpPr/>
          <p:nvPr/>
        </p:nvSpPr>
        <p:spPr>
          <a:xfrm>
            <a:off x="601345" y="3664585"/>
            <a:ext cx="200660" cy="240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3" name="가로 글상자 77">
            <a:extLst>
              <a:ext uri="{FF2B5EF4-FFF2-40B4-BE49-F238E27FC236}">
                <a16:creationId xmlns:a16="http://schemas.microsoft.com/office/drawing/2014/main" id="{8A7550D7-BD03-4607-998C-93D44600CDD4}"/>
              </a:ext>
            </a:extLst>
          </p:cNvPr>
          <p:cNvSpPr txBox="1"/>
          <p:nvPr/>
        </p:nvSpPr>
        <p:spPr>
          <a:xfrm>
            <a:off x="7339330" y="3623310"/>
            <a:ext cx="4381500" cy="92329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SUITE" pitchFamily="2" charset="-127"/>
                <a:ea typeface="SUITE" pitchFamily="2" charset="-127"/>
              </a:rPr>
              <a:t>-</a:t>
            </a:r>
            <a:r>
              <a:rPr lang="ko-KR" altLang="en-US" b="1">
                <a:latin typeface="SUITE" pitchFamily="2" charset="-127"/>
                <a:ea typeface="SUITE" pitchFamily="2" charset="-127"/>
              </a:rPr>
              <a:t> 이전 수량 </a:t>
            </a:r>
            <a:r>
              <a:rPr lang="en-US" altLang="ko-KR" b="1">
                <a:latin typeface="SUITE" pitchFamily="2" charset="-127"/>
                <a:ea typeface="SUITE" pitchFamily="2" charset="-127"/>
              </a:rPr>
              <a:t>2</a:t>
            </a:r>
            <a:r>
              <a:rPr lang="ko-KR" altLang="en-US" b="1">
                <a:latin typeface="SUITE" pitchFamily="2" charset="-127"/>
                <a:ea typeface="SUITE" pitchFamily="2" charset="-127"/>
              </a:rPr>
              <a:t>에서 </a:t>
            </a:r>
            <a:r>
              <a:rPr lang="en-US" altLang="ko-KR" b="1">
                <a:latin typeface="SUITE" pitchFamily="2" charset="-127"/>
                <a:ea typeface="SUITE" pitchFamily="2" charset="-127"/>
              </a:rPr>
              <a:t>+</a:t>
            </a:r>
            <a:r>
              <a:rPr lang="ko-KR" altLang="en-US" b="1">
                <a:latin typeface="SUITE" pitchFamily="2" charset="-127"/>
                <a:ea typeface="SUITE" pitchFamily="2" charset="-127"/>
              </a:rPr>
              <a:t> 버튼 시 </a:t>
            </a:r>
            <a:r>
              <a:rPr lang="en-US" altLang="ko-KR" b="1">
                <a:latin typeface="SUITE" pitchFamily="2" charset="-127"/>
                <a:ea typeface="SUITE" pitchFamily="2" charset="-127"/>
              </a:rPr>
              <a:t>3</a:t>
            </a:r>
            <a:r>
              <a:rPr lang="ko-KR" altLang="en-US" b="1">
                <a:latin typeface="SUITE" pitchFamily="2" charset="-127"/>
                <a:ea typeface="SUITE" pitchFamily="2" charset="-127"/>
              </a:rPr>
              <a:t>으로 변경</a:t>
            </a:r>
          </a:p>
          <a:p>
            <a:pPr lvl="0">
              <a:defRPr/>
            </a:pPr>
            <a:r>
              <a:rPr lang="en-US" altLang="ko-KR" b="1">
                <a:latin typeface="SUITE" pitchFamily="2" charset="-127"/>
                <a:ea typeface="SUITE" pitchFamily="2" charset="-127"/>
              </a:rPr>
              <a:t>-</a:t>
            </a:r>
            <a:r>
              <a:rPr lang="ko-KR" altLang="en-US" b="1">
                <a:latin typeface="SUITE" pitchFamily="2" charset="-127"/>
                <a:ea typeface="SUITE" pitchFamily="2" charset="-127"/>
              </a:rPr>
              <a:t> 자동 체크박스 선택</a:t>
            </a:r>
          </a:p>
          <a:p>
            <a:pPr lvl="0">
              <a:defRPr/>
            </a:pPr>
            <a:r>
              <a:rPr lang="en-US" altLang="ko-KR" b="1">
                <a:latin typeface="SUITE" pitchFamily="2" charset="-127"/>
                <a:ea typeface="SUITE" pitchFamily="2" charset="-127"/>
              </a:rPr>
              <a:t>-</a:t>
            </a:r>
            <a:r>
              <a:rPr lang="ko-KR" altLang="en-US" b="1">
                <a:latin typeface="SUITE" pitchFamily="2" charset="-127"/>
                <a:ea typeface="SUITE" pitchFamily="2" charset="-127"/>
              </a:rPr>
              <a:t> 금액 변동</a:t>
            </a:r>
          </a:p>
        </p:txBody>
      </p:sp>
      <p:cxnSp>
        <p:nvCxnSpPr>
          <p:cNvPr id="14" name="선 78">
            <a:extLst>
              <a:ext uri="{FF2B5EF4-FFF2-40B4-BE49-F238E27FC236}">
                <a16:creationId xmlns:a16="http://schemas.microsoft.com/office/drawing/2014/main" id="{2D09D3B3-B12B-4FE8-B12F-5854A81E8534}"/>
              </a:ext>
            </a:extLst>
          </p:cNvPr>
          <p:cNvCxnSpPr/>
          <p:nvPr/>
        </p:nvCxnSpPr>
        <p:spPr>
          <a:xfrm flipV="1">
            <a:off x="7359015" y="4566920"/>
            <a:ext cx="551180" cy="2305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58E3B1E3-4C2C-42AF-AF11-B6FA2EEA6D9E}"/>
              </a:ext>
            </a:extLst>
          </p:cNvPr>
          <p:cNvSpPr/>
          <p:nvPr/>
        </p:nvSpPr>
        <p:spPr>
          <a:xfrm rot="3819953">
            <a:off x="7754620" y="4507230"/>
            <a:ext cx="191135" cy="19558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E7E8E61-504A-4D49-B6FF-A4AC975AEC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12385" y="1963420"/>
            <a:ext cx="3772535" cy="12287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1578D4-E7B3-4005-A77C-0A5BC1C8CE8C}"/>
              </a:ext>
            </a:extLst>
          </p:cNvPr>
          <p:cNvSpPr txBox="1"/>
          <p:nvPr/>
        </p:nvSpPr>
        <p:spPr>
          <a:xfrm>
            <a:off x="1243330" y="1963420"/>
            <a:ext cx="3061970" cy="876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SUITE" pitchFamily="2" charset="-127"/>
                <a:ea typeface="SUITE" pitchFamily="2" charset="-127"/>
              </a:rPr>
              <a:t>수량 변경에 따른 화면</a:t>
            </a:r>
            <a:endParaRPr lang="en-US" altLang="ko-KR" dirty="0">
              <a:latin typeface="SUITE" pitchFamily="2" charset="-127"/>
              <a:ea typeface="SUITE" pitchFamily="2" charset="-127"/>
            </a:endParaRPr>
          </a:p>
          <a:p>
            <a:pPr lvl="3">
              <a:lnSpc>
                <a:spcPct val="150000"/>
              </a:lnSpc>
            </a:pPr>
            <a:r>
              <a:rPr lang="en-US" altLang="ko-KR" dirty="0">
                <a:latin typeface="SUITE" pitchFamily="2" charset="-127"/>
                <a:ea typeface="SUITE" pitchFamily="2" charset="-127"/>
              </a:rPr>
              <a:t>	DB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변동 </a:t>
            </a:r>
            <a:r>
              <a:rPr lang="en-US" altLang="ko-KR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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735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FCE3C19-44CC-4316-AA8C-0F7F4FB079FC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0DD9AEB9-1E8A-4D5E-8F84-40DECB73E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81667BE-BA81-4391-84AC-4DB7D3D152B9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E1AB57-00C9-4149-8AFC-D1E64C3A5180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장바구니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762E57F-80BD-490C-8F1F-9D1316043484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sp>
        <p:nvSpPr>
          <p:cNvPr id="7" name="가로 글상자 67">
            <a:extLst>
              <a:ext uri="{FF2B5EF4-FFF2-40B4-BE49-F238E27FC236}">
                <a16:creationId xmlns:a16="http://schemas.microsoft.com/office/drawing/2014/main" id="{F1D7FAB9-D365-43AA-8B8B-0A6754B2F291}"/>
              </a:ext>
            </a:extLst>
          </p:cNvPr>
          <p:cNvSpPr txBox="1"/>
          <p:nvPr/>
        </p:nvSpPr>
        <p:spPr>
          <a:xfrm>
            <a:off x="5765165" y="3333750"/>
            <a:ext cx="350901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3B1D40-B36E-4F2A-8C2C-25C9FB50E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1670" y="2327910"/>
            <a:ext cx="9926320" cy="330581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4AA494-DAC2-4479-B907-64A6A79E2C2B}"/>
              </a:ext>
            </a:extLst>
          </p:cNvPr>
          <p:cNvSpPr/>
          <p:nvPr/>
        </p:nvSpPr>
        <p:spPr>
          <a:xfrm>
            <a:off x="7168515" y="4577080"/>
            <a:ext cx="3218180" cy="401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가로 글상자 76">
            <a:extLst>
              <a:ext uri="{FF2B5EF4-FFF2-40B4-BE49-F238E27FC236}">
                <a16:creationId xmlns:a16="http://schemas.microsoft.com/office/drawing/2014/main" id="{C707883F-6FAD-459A-AC85-2FFF10100D87}"/>
              </a:ext>
            </a:extLst>
          </p:cNvPr>
          <p:cNvSpPr txBox="1"/>
          <p:nvPr/>
        </p:nvSpPr>
        <p:spPr>
          <a:xfrm>
            <a:off x="5183505" y="5609590"/>
            <a:ext cx="3719830" cy="923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latin typeface="SUITE" pitchFamily="2" charset="-127"/>
                <a:ea typeface="SUITE" pitchFamily="2" charset="-127"/>
              </a:rPr>
              <a:t>수정 버튼 클릭 시</a:t>
            </a:r>
          </a:p>
          <a:p>
            <a:pPr lvl="0">
              <a:defRPr/>
            </a:pPr>
            <a:r>
              <a:rPr lang="en-US" altLang="ko-KR" b="1" dirty="0">
                <a:latin typeface="SUITE" pitchFamily="2" charset="-127"/>
                <a:ea typeface="SUITE" pitchFamily="2" charset="-127"/>
              </a:rPr>
              <a:t>-</a:t>
            </a:r>
            <a:r>
              <a:rPr lang="ko-KR" altLang="en-US" b="1" dirty="0">
                <a:latin typeface="SUITE" pitchFamily="2" charset="-127"/>
                <a:ea typeface="SUITE" pitchFamily="2" charset="-127"/>
              </a:rPr>
              <a:t> 체크박스 선택</a:t>
            </a:r>
          </a:p>
          <a:p>
            <a:pPr lvl="0">
              <a:defRPr/>
            </a:pPr>
            <a:r>
              <a:rPr lang="en-US" altLang="ko-KR" b="1" dirty="0">
                <a:latin typeface="SUITE" pitchFamily="2" charset="-127"/>
                <a:ea typeface="SUITE" pitchFamily="2" charset="-127"/>
              </a:rPr>
              <a:t>-</a:t>
            </a:r>
            <a:r>
              <a:rPr lang="ko-KR" altLang="en-US" b="1" dirty="0">
                <a:latin typeface="SUITE" pitchFamily="2" charset="-127"/>
                <a:ea typeface="SUITE" pitchFamily="2" charset="-127"/>
              </a:rPr>
              <a:t> 변경 </a:t>
            </a:r>
            <a:r>
              <a:rPr lang="ko-KR" altLang="en-US" b="1" dirty="0" err="1">
                <a:latin typeface="SUITE" pitchFamily="2" charset="-127"/>
                <a:ea typeface="SUITE" pitchFamily="2" charset="-127"/>
              </a:rPr>
              <a:t>모달창</a:t>
            </a:r>
            <a:r>
              <a:rPr lang="ko-KR" altLang="en-US" b="1" dirty="0">
                <a:latin typeface="SUITE" pitchFamily="2" charset="-127"/>
                <a:ea typeface="SUITE" pitchFamily="2" charset="-127"/>
              </a:rPr>
              <a:t> 오픈</a:t>
            </a:r>
          </a:p>
        </p:txBody>
      </p:sp>
      <p:cxnSp>
        <p:nvCxnSpPr>
          <p:cNvPr id="11" name="선 77">
            <a:extLst>
              <a:ext uri="{FF2B5EF4-FFF2-40B4-BE49-F238E27FC236}">
                <a16:creationId xmlns:a16="http://schemas.microsoft.com/office/drawing/2014/main" id="{28EC18AD-96B7-4747-9F90-66FDC9C4C68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7043420" y="4977765"/>
            <a:ext cx="1734820" cy="6318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04F43D7A-75CC-4CD2-BA66-7F1F3AC414D4}"/>
              </a:ext>
            </a:extLst>
          </p:cNvPr>
          <p:cNvSpPr/>
          <p:nvPr/>
        </p:nvSpPr>
        <p:spPr>
          <a:xfrm>
            <a:off x="7018655" y="5387975"/>
            <a:ext cx="381000" cy="230505"/>
          </a:xfrm>
          <a:prstGeom prst="triangle">
            <a:avLst>
              <a:gd name="adj" fmla="val 59375"/>
            </a:avLst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7541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54CF297-A405-4E5C-AC9D-3840707C28A8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B25FCDA5-7196-4E16-8DD1-81489E571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15BF410-283F-4BCE-8301-D0BFA04E039B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D7BFC4E-8515-469A-816D-D3731127FC3F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장바구니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041BD5B-DE38-42B1-93EF-5F268F102A6B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B0FAE1-DFDA-4C3A-91B4-069A11797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6620" y="2239010"/>
            <a:ext cx="5024755" cy="4264660"/>
          </a:xfrm>
          <a:prstGeom prst="rect">
            <a:avLst/>
          </a:prstGeom>
        </p:spPr>
      </p:pic>
      <p:sp>
        <p:nvSpPr>
          <p:cNvPr id="8" name="자유형 84">
            <a:extLst>
              <a:ext uri="{FF2B5EF4-FFF2-40B4-BE49-F238E27FC236}">
                <a16:creationId xmlns:a16="http://schemas.microsoft.com/office/drawing/2014/main" id="{AB034F5C-3802-4C0B-BC54-F71BF19BFEAB}"/>
              </a:ext>
            </a:extLst>
          </p:cNvPr>
          <p:cNvSpPr/>
          <p:nvPr/>
        </p:nvSpPr>
        <p:spPr>
          <a:xfrm>
            <a:off x="5034280" y="3456940"/>
            <a:ext cx="390525" cy="1298575"/>
          </a:xfrm>
          <a:custGeom>
            <a:avLst/>
            <a:gdLst>
              <a:gd name="connsiteX0" fmla="*/ -826 w 390465"/>
              <a:gd name="connsiteY0" fmla="*/ -2858 h 1298665"/>
              <a:gd name="connsiteX1" fmla="*/ 390200 w 390465"/>
              <a:gd name="connsiteY1" fmla="*/ 709009 h 1298665"/>
              <a:gd name="connsiteX2" fmla="*/ 39279 w 390465"/>
              <a:gd name="connsiteY2" fmla="*/ 1300562 h 1298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465" h="1298665">
                <a:moveTo>
                  <a:pt x="-826" y="-2858"/>
                </a:moveTo>
                <a:cubicBezTo>
                  <a:pt x="64344" y="115785"/>
                  <a:pt x="383515" y="491772"/>
                  <a:pt x="390200" y="709009"/>
                </a:cubicBezTo>
                <a:cubicBezTo>
                  <a:pt x="396883" y="926246"/>
                  <a:pt x="97765" y="1201969"/>
                  <a:pt x="39279" y="1300562"/>
                </a:cubicBezTo>
              </a:path>
            </a:pathLst>
          </a:custGeom>
          <a:noFill/>
          <a:ln w="381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cxnSp>
        <p:nvCxnSpPr>
          <p:cNvPr id="9" name="선 85">
            <a:extLst>
              <a:ext uri="{FF2B5EF4-FFF2-40B4-BE49-F238E27FC236}">
                <a16:creationId xmlns:a16="http://schemas.microsoft.com/office/drawing/2014/main" id="{83F332E1-A13F-4CDA-A634-F90EA052436F}"/>
              </a:ext>
            </a:extLst>
          </p:cNvPr>
          <p:cNvCxnSpPr>
            <a:stCxn id="8" idx="1"/>
          </p:cNvCxnSpPr>
          <p:nvPr/>
        </p:nvCxnSpPr>
        <p:spPr>
          <a:xfrm rot="5400000" flipH="1" flipV="1">
            <a:off x="5389245" y="2777490"/>
            <a:ext cx="1423670" cy="1353820"/>
          </a:xfrm>
          <a:prstGeom prst="line">
            <a:avLst/>
          </a:prstGeom>
          <a:ln w="381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89EACFE5-C2CE-4262-B4C6-CBF0DDBFBB1E}"/>
              </a:ext>
            </a:extLst>
          </p:cNvPr>
          <p:cNvSpPr/>
          <p:nvPr/>
        </p:nvSpPr>
        <p:spPr>
          <a:xfrm rot="2897895">
            <a:off x="6404610" y="2662555"/>
            <a:ext cx="471170" cy="410845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2438AB-FE68-4CBF-99EB-86EFD23E2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52565" y="3848735"/>
            <a:ext cx="4772025" cy="26797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40C0EC-44EA-4D5F-BA56-8EBC9F4F620F}"/>
              </a:ext>
            </a:extLst>
          </p:cNvPr>
          <p:cNvSpPr/>
          <p:nvPr/>
        </p:nvSpPr>
        <p:spPr>
          <a:xfrm>
            <a:off x="2656840" y="4907915"/>
            <a:ext cx="762000" cy="481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614696-A995-4964-B80A-568AD604FB5C}"/>
              </a:ext>
            </a:extLst>
          </p:cNvPr>
          <p:cNvSpPr/>
          <p:nvPr/>
        </p:nvSpPr>
        <p:spPr>
          <a:xfrm>
            <a:off x="8231505" y="4426585"/>
            <a:ext cx="1473835" cy="2908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4" name="가로 글상자 90">
            <a:extLst>
              <a:ext uri="{FF2B5EF4-FFF2-40B4-BE49-F238E27FC236}">
                <a16:creationId xmlns:a16="http://schemas.microsoft.com/office/drawing/2014/main" id="{C6E22FE2-75A1-46FE-9921-A28B5E52EA79}"/>
              </a:ext>
            </a:extLst>
          </p:cNvPr>
          <p:cNvSpPr txBox="1"/>
          <p:nvPr/>
        </p:nvSpPr>
        <p:spPr>
          <a:xfrm>
            <a:off x="6918325" y="5008245"/>
            <a:ext cx="4100830" cy="1200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SUITE" pitchFamily="2" charset="-127"/>
                <a:ea typeface="SUITE" pitchFamily="2" charset="-127"/>
              </a:rPr>
              <a:t>맛 수정 변경 결과창</a:t>
            </a:r>
          </a:p>
          <a:p>
            <a:pPr lvl="0">
              <a:defRPr/>
            </a:pPr>
            <a:endParaRPr lang="ko-KR" altLang="en-US">
              <a:latin typeface="SUITE" pitchFamily="2" charset="-127"/>
              <a:ea typeface="SUITE" pitchFamily="2" charset="-127"/>
            </a:endParaRPr>
          </a:p>
          <a:p>
            <a:pPr lvl="0">
              <a:defRPr/>
            </a:pPr>
            <a:r>
              <a:rPr lang="en-US" altLang="ko-KR">
                <a:latin typeface="SUITE" pitchFamily="2" charset="-127"/>
                <a:ea typeface="SUITE" pitchFamily="2" charset="-127"/>
              </a:rPr>
              <a:t>-&gt;</a:t>
            </a:r>
            <a:r>
              <a:rPr lang="ko-KR" altLang="en-US">
                <a:latin typeface="SUITE" pitchFamily="2" charset="-127"/>
                <a:ea typeface="SUITE" pitchFamily="2" charset="-127"/>
              </a:rPr>
              <a:t> 장바구니로 이동 클릭시</a:t>
            </a:r>
          </a:p>
          <a:p>
            <a:pPr lvl="0">
              <a:defRPr/>
            </a:pPr>
            <a:r>
              <a:rPr lang="ko-KR" altLang="en-US">
                <a:latin typeface="SUITE" pitchFamily="2" charset="-127"/>
                <a:ea typeface="SUITE" pitchFamily="2" charset="-127"/>
              </a:rPr>
              <a:t>맛 변경된 장바구니 화면을 볼 수 있다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49C907-97D5-425D-B91D-4539B1BB7921}"/>
              </a:ext>
            </a:extLst>
          </p:cNvPr>
          <p:cNvSpPr txBox="1"/>
          <p:nvPr/>
        </p:nvSpPr>
        <p:spPr>
          <a:xfrm>
            <a:off x="7504430" y="2199005"/>
            <a:ext cx="24174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SUITE" pitchFamily="2" charset="-127"/>
                <a:ea typeface="SUITE" pitchFamily="2" charset="-127"/>
              </a:rPr>
              <a:t>기본값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: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현재 기존 맛 선택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6BE117-9310-4D49-968B-965C5FB6107A}"/>
              </a:ext>
            </a:extLst>
          </p:cNvPr>
          <p:cNvSpPr txBox="1"/>
          <p:nvPr/>
        </p:nvSpPr>
        <p:spPr>
          <a:xfrm>
            <a:off x="7257415" y="3322320"/>
            <a:ext cx="32702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원하는 맛 선택 후 수정버튼 클릭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630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D1A9A47-24E0-46BD-9F60-95ECFE4E8EB9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9CB717C6-383E-43C1-BABB-17FF2DCE2E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33A2A99-C063-474F-86BA-B9532882EF6D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EAFBA42-9B80-4572-B385-AED2CB57BC95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장바구니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C74029-3EA0-4B86-B68C-8A6AAEEF0F1A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9495EF-D97E-44AC-8FF6-5CD6640BF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60260" y="2599055"/>
            <a:ext cx="4267835" cy="1323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39385A-6610-4ACC-BF63-A8B5C22030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1195" y="2581275"/>
            <a:ext cx="6277610" cy="312483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2D9961A-FA9D-4C90-A71E-B08AE1032EB9}"/>
              </a:ext>
            </a:extLst>
          </p:cNvPr>
          <p:cNvSpPr/>
          <p:nvPr/>
        </p:nvSpPr>
        <p:spPr>
          <a:xfrm>
            <a:off x="6457950" y="2950210"/>
            <a:ext cx="250825" cy="2609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FDAA16-D347-4C62-9DB2-07DBC0844D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48165" y="4911725"/>
            <a:ext cx="2385060" cy="809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D8E267-B6D7-4140-A562-136D73DA00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27545" y="4865370"/>
            <a:ext cx="2341880" cy="831850"/>
          </a:xfrm>
          <a:prstGeom prst="rect">
            <a:avLst/>
          </a:prstGeom>
        </p:spPr>
      </p:pic>
      <p:cxnSp>
        <p:nvCxnSpPr>
          <p:cNvPr id="12" name="선 98">
            <a:extLst>
              <a:ext uri="{FF2B5EF4-FFF2-40B4-BE49-F238E27FC236}">
                <a16:creationId xmlns:a16="http://schemas.microsoft.com/office/drawing/2014/main" id="{8A1C0C11-3E35-448E-B615-BB1E7C44C929}"/>
              </a:ext>
            </a:extLst>
          </p:cNvPr>
          <p:cNvCxnSpPr/>
          <p:nvPr/>
        </p:nvCxnSpPr>
        <p:spPr>
          <a:xfrm rot="5400000" flipH="1" flipV="1">
            <a:off x="10407015" y="3867785"/>
            <a:ext cx="631825" cy="4711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99">
            <a:extLst>
              <a:ext uri="{FF2B5EF4-FFF2-40B4-BE49-F238E27FC236}">
                <a16:creationId xmlns:a16="http://schemas.microsoft.com/office/drawing/2014/main" id="{BD5C18E9-0AE9-4C72-B2EA-AA8CA33F7404}"/>
              </a:ext>
            </a:extLst>
          </p:cNvPr>
          <p:cNvCxnSpPr/>
          <p:nvPr/>
        </p:nvCxnSpPr>
        <p:spPr>
          <a:xfrm rot="10800000" flipV="1">
            <a:off x="7860665" y="3827780"/>
            <a:ext cx="2165985" cy="62166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F57F6392-7C18-4891-A5AC-8ABE16EB1202}"/>
              </a:ext>
            </a:extLst>
          </p:cNvPr>
          <p:cNvSpPr/>
          <p:nvPr/>
        </p:nvSpPr>
        <p:spPr>
          <a:xfrm>
            <a:off x="7835265" y="4219575"/>
            <a:ext cx="270510" cy="230505"/>
          </a:xfrm>
          <a:prstGeom prst="triangle">
            <a:avLst>
              <a:gd name="adj" fmla="val 50000"/>
            </a:avLst>
          </a:prstGeom>
          <a:solidFill>
            <a:srgbClr val="008000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C5314313-54E8-45D1-B2BE-4199C5387DBA}"/>
              </a:ext>
            </a:extLst>
          </p:cNvPr>
          <p:cNvSpPr/>
          <p:nvPr/>
        </p:nvSpPr>
        <p:spPr>
          <a:xfrm rot="20197094">
            <a:off x="10422255" y="4028440"/>
            <a:ext cx="381000" cy="36068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7DD89B-DA2B-43A2-9F98-511CF05F521A}"/>
              </a:ext>
            </a:extLst>
          </p:cNvPr>
          <p:cNvSpPr txBox="1"/>
          <p:nvPr/>
        </p:nvSpPr>
        <p:spPr>
          <a:xfrm>
            <a:off x="688340" y="1683385"/>
            <a:ext cx="312166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장바구니 상품 삭제에 따른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CCAD95-7170-4FD9-A94D-7E99E49FD5AE}"/>
              </a:ext>
            </a:extLst>
          </p:cNvPr>
          <p:cNvSpPr txBox="1"/>
          <p:nvPr/>
        </p:nvSpPr>
        <p:spPr>
          <a:xfrm>
            <a:off x="5093970" y="2414270"/>
            <a:ext cx="141097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SUITE" pitchFamily="2" charset="-127"/>
                <a:ea typeface="SUITE" pitchFamily="2" charset="-127"/>
              </a:rPr>
              <a:t>삭제버튼 클릭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FCDEF4-C141-4C58-8A20-D18AA744F6AC}"/>
              </a:ext>
            </a:extLst>
          </p:cNvPr>
          <p:cNvSpPr txBox="1"/>
          <p:nvPr/>
        </p:nvSpPr>
        <p:spPr>
          <a:xfrm>
            <a:off x="7257415" y="2167890"/>
            <a:ext cx="26003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SUITE" pitchFamily="2" charset="-127"/>
                <a:ea typeface="SUITE" pitchFamily="2" charset="-127"/>
              </a:rPr>
              <a:t>클릭 시 제거 여부 확인 알림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8530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B77318C-1ACB-4224-BFB1-E723A0E842B4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F6847EF5-B7D2-4300-AC70-2D7606332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7627F1E-9CD1-49C2-A07D-1F8DEA98869E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FC1A61-8C45-4881-804C-69C33D37EABB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장바구니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D6D216-7862-4011-81AA-E32F11683211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4738E9-B1BA-469E-ACF8-B6F761737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825" y="2320290"/>
            <a:ext cx="10798175" cy="33604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83B8C6-0041-472B-A51B-D11E8E458FA4}"/>
              </a:ext>
            </a:extLst>
          </p:cNvPr>
          <p:cNvSpPr/>
          <p:nvPr/>
        </p:nvSpPr>
        <p:spPr>
          <a:xfrm>
            <a:off x="1604010" y="2371090"/>
            <a:ext cx="290830" cy="25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446B3C-4F83-4D2B-9C65-E09F6AC3269C}"/>
              </a:ext>
            </a:extLst>
          </p:cNvPr>
          <p:cNvSpPr/>
          <p:nvPr/>
        </p:nvSpPr>
        <p:spPr>
          <a:xfrm>
            <a:off x="7730490" y="4587240"/>
            <a:ext cx="1052830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241D10-7592-4007-AC36-8CB2BCC2AB9C}"/>
              </a:ext>
            </a:extLst>
          </p:cNvPr>
          <p:cNvSpPr/>
          <p:nvPr/>
        </p:nvSpPr>
        <p:spPr>
          <a:xfrm>
            <a:off x="9464675" y="5479415"/>
            <a:ext cx="1052830" cy="210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D1A0D1-CFD6-4BCA-903C-27AE898350E0}"/>
              </a:ext>
            </a:extLst>
          </p:cNvPr>
          <p:cNvSpPr txBox="1"/>
          <p:nvPr/>
        </p:nvSpPr>
        <p:spPr>
          <a:xfrm>
            <a:off x="1604010" y="1844675"/>
            <a:ext cx="189484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상품 선택 후 주문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76E6A-B2C5-42F5-B269-6ACE033CA853}"/>
              </a:ext>
            </a:extLst>
          </p:cNvPr>
          <p:cNvSpPr txBox="1"/>
          <p:nvPr/>
        </p:nvSpPr>
        <p:spPr>
          <a:xfrm>
            <a:off x="631825" y="5831205"/>
            <a:ext cx="45656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SUITE" pitchFamily="2" charset="-127"/>
                <a:ea typeface="SUITE" pitchFamily="2" charset="-127"/>
              </a:rPr>
              <a:t>주문하기 버튼 클릭 시 주문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/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결제 창으로 이동한다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.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6961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B77318C-1ACB-4224-BFB1-E723A0E842B4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F6847EF5-B7D2-4300-AC70-2D7606332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7627F1E-9CD1-49C2-A07D-1F8DEA98869E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FC1A61-8C45-4881-804C-69C33D37EABB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결제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D6D216-7862-4011-81AA-E32F11683211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0C341B-4047-4AEE-8A4B-337580051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15" y="2453005"/>
            <a:ext cx="5283835" cy="2562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76E58F-769D-4F79-97C0-83DA45DB2663}"/>
              </a:ext>
            </a:extLst>
          </p:cNvPr>
          <p:cNvSpPr txBox="1"/>
          <p:nvPr/>
        </p:nvSpPr>
        <p:spPr>
          <a:xfrm>
            <a:off x="450215" y="5132705"/>
            <a:ext cx="452882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C0C0C0"/>
                </a:highlight>
                <a:latin typeface="SUITE" pitchFamily="2" charset="-127"/>
                <a:ea typeface="SUITE" pitchFamily="2" charset="-127"/>
              </a:rPr>
              <a:t>장바구니에서 선택 후 주문하기 버튼 클릭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20808AB-7876-49D7-AC16-F2E082EE6E37}"/>
              </a:ext>
            </a:extLst>
          </p:cNvPr>
          <p:cNvSpPr/>
          <p:nvPr/>
        </p:nvSpPr>
        <p:spPr>
          <a:xfrm>
            <a:off x="5868035" y="3411855"/>
            <a:ext cx="828040" cy="53594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SUITE" pitchFamily="2" charset="-127"/>
                <a:ea typeface="SUITE" pitchFamily="2" charset="-127"/>
              </a:rPr>
              <a:t>주문하기</a:t>
            </a:r>
            <a:endParaRPr lang="en-US" altLang="ko-KR" sz="1100" dirty="0">
              <a:solidFill>
                <a:srgbClr val="0070C0"/>
              </a:solidFill>
              <a:latin typeface="SUITE" pitchFamily="2" charset="-127"/>
              <a:ea typeface="SUITE" pitchFamily="2" charset="-127"/>
            </a:endParaRPr>
          </a:p>
          <a:p>
            <a:pPr algn="ctr"/>
            <a:r>
              <a:rPr lang="ko-KR" altLang="en-US" sz="1100" dirty="0">
                <a:solidFill>
                  <a:srgbClr val="0070C0"/>
                </a:solidFill>
                <a:latin typeface="SUITE" pitchFamily="2" charset="-127"/>
                <a:ea typeface="SUITE" pitchFamily="2" charset="-127"/>
              </a:rPr>
              <a:t>이동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91D14D-B46A-4ED7-9562-E9D7261FA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425" y="2005330"/>
            <a:ext cx="4745355" cy="35642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C8CD26-981F-4E92-9161-332BD728916B}"/>
              </a:ext>
            </a:extLst>
          </p:cNvPr>
          <p:cNvSpPr/>
          <p:nvPr/>
        </p:nvSpPr>
        <p:spPr>
          <a:xfrm>
            <a:off x="4577080" y="4854575"/>
            <a:ext cx="962025" cy="161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71AFF8-61AA-4D32-B869-C3D44C7DE7EE}"/>
              </a:ext>
            </a:extLst>
          </p:cNvPr>
          <p:cNvSpPr/>
          <p:nvPr/>
        </p:nvSpPr>
        <p:spPr>
          <a:xfrm>
            <a:off x="9587865" y="4537075"/>
            <a:ext cx="962025" cy="402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A9FEBC-5B45-4270-B7AC-62995770BE9A}"/>
              </a:ext>
            </a:extLst>
          </p:cNvPr>
          <p:cNvSpPr/>
          <p:nvPr/>
        </p:nvSpPr>
        <p:spPr>
          <a:xfrm>
            <a:off x="1383665" y="3107690"/>
            <a:ext cx="559435" cy="303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20FAED-7645-47E6-8A22-88BFA304D0F3}"/>
              </a:ext>
            </a:extLst>
          </p:cNvPr>
          <p:cNvSpPr/>
          <p:nvPr/>
        </p:nvSpPr>
        <p:spPr>
          <a:xfrm>
            <a:off x="1392555" y="4124325"/>
            <a:ext cx="520065" cy="241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ECECC7-2664-4392-A2A0-79B717A171F7}"/>
              </a:ext>
            </a:extLst>
          </p:cNvPr>
          <p:cNvSpPr/>
          <p:nvPr/>
        </p:nvSpPr>
        <p:spPr>
          <a:xfrm>
            <a:off x="2758440" y="4815205"/>
            <a:ext cx="527685" cy="2241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931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BC3CCB7-D801-4707-8EB2-C61C6FB7D1B7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34E41795-48AF-4496-BBB5-4F0EB9680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F64BF8E-BB65-450E-A612-5DB1EE780FCF}"/>
              </a:ext>
            </a:extLst>
          </p:cNvPr>
          <p:cNvSpPr txBox="1"/>
          <p:nvPr/>
        </p:nvSpPr>
        <p:spPr>
          <a:xfrm>
            <a:off x="217805" y="142875"/>
            <a:ext cx="10198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팀원 소개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D604E6A-6053-46CB-9383-F7C525E14B65}"/>
              </a:ext>
            </a:extLst>
          </p:cNvPr>
          <p:cNvSpPr/>
          <p:nvPr/>
        </p:nvSpPr>
        <p:spPr>
          <a:xfrm>
            <a:off x="638175" y="885190"/>
            <a:ext cx="1819275" cy="495935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SUITE" pitchFamily="2" charset="-127"/>
                <a:ea typeface="SUITE" pitchFamily="2" charset="-127"/>
              </a:rPr>
              <a:t>이나래</a:t>
            </a:r>
            <a:endParaRPr lang="ko-KR" altLang="en-US" dirty="0">
              <a:solidFill>
                <a:schemeClr val="bg1"/>
              </a:solidFill>
              <a:latin typeface="SUITE" pitchFamily="2" charset="-127"/>
              <a:ea typeface="SUITE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27F593-0298-4D72-B419-93F1CE94C793}"/>
              </a:ext>
            </a:extLst>
          </p:cNvPr>
          <p:cNvSpPr/>
          <p:nvPr/>
        </p:nvSpPr>
        <p:spPr>
          <a:xfrm>
            <a:off x="2981960" y="885190"/>
            <a:ext cx="1819275" cy="495935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SUITE" pitchFamily="2" charset="-127"/>
                <a:ea typeface="SUITE" pitchFamily="2" charset="-127"/>
              </a:rPr>
              <a:t>양혜정</a:t>
            </a:r>
            <a:endParaRPr lang="ko-KR" altLang="en-US" dirty="0">
              <a:solidFill>
                <a:schemeClr val="bg1"/>
              </a:solidFill>
              <a:latin typeface="SUITE" pitchFamily="2" charset="-127"/>
              <a:ea typeface="SUITE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BDCBB6-ECE1-4E28-A6E3-8F4FEB2D9FF4}"/>
              </a:ext>
            </a:extLst>
          </p:cNvPr>
          <p:cNvSpPr/>
          <p:nvPr/>
        </p:nvSpPr>
        <p:spPr>
          <a:xfrm>
            <a:off x="5264150" y="885190"/>
            <a:ext cx="1819275" cy="495935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SUITE" pitchFamily="2" charset="-127"/>
                <a:ea typeface="SUITE" pitchFamily="2" charset="-127"/>
              </a:rPr>
              <a:t>손영관</a:t>
            </a:r>
            <a:endParaRPr lang="ko-KR" altLang="en-US" dirty="0">
              <a:solidFill>
                <a:schemeClr val="bg1"/>
              </a:solidFill>
              <a:latin typeface="SUITE" pitchFamily="2" charset="-127"/>
              <a:ea typeface="SUITE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D5DEF6D-4512-4346-BFC3-3F50BFC3843E}"/>
              </a:ext>
            </a:extLst>
          </p:cNvPr>
          <p:cNvSpPr/>
          <p:nvPr/>
        </p:nvSpPr>
        <p:spPr>
          <a:xfrm>
            <a:off x="7546340" y="885190"/>
            <a:ext cx="1819275" cy="495935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SUITE" pitchFamily="2" charset="-127"/>
                <a:ea typeface="SUITE" pitchFamily="2" charset="-127"/>
              </a:rPr>
              <a:t>박예진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7E09A77-570B-4650-BC33-100CB9B96659}"/>
              </a:ext>
            </a:extLst>
          </p:cNvPr>
          <p:cNvSpPr/>
          <p:nvPr/>
        </p:nvSpPr>
        <p:spPr>
          <a:xfrm>
            <a:off x="9828530" y="885190"/>
            <a:ext cx="1819275" cy="495935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SUITE" pitchFamily="2" charset="-127"/>
                <a:ea typeface="SUITE" pitchFamily="2" charset="-127"/>
              </a:rPr>
              <a:t>이지윤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8A0137D-AF36-43F5-8A98-C8DC0B647E01}"/>
              </a:ext>
            </a:extLst>
          </p:cNvPr>
          <p:cNvGrpSpPr/>
          <p:nvPr/>
        </p:nvGrpSpPr>
        <p:grpSpPr>
          <a:xfrm>
            <a:off x="444500" y="1518285"/>
            <a:ext cx="2205990" cy="4958080"/>
            <a:chOff x="444500" y="1518285"/>
            <a:chExt cx="2205990" cy="495808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8A620D5-711E-4777-8EC1-A67E8FC689DB}"/>
                </a:ext>
              </a:extLst>
            </p:cNvPr>
            <p:cNvSpPr/>
            <p:nvPr/>
          </p:nvSpPr>
          <p:spPr>
            <a:xfrm>
              <a:off x="444500" y="1518285"/>
              <a:ext cx="2205990" cy="4958080"/>
            </a:xfrm>
            <a:prstGeom prst="roundRect">
              <a:avLst>
                <a:gd name="adj" fmla="val 7341"/>
              </a:avLst>
            </a:pr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accent1">
                    <a:lumMod val="50000"/>
                  </a:schemeClr>
                </a:solidFill>
                <a:latin typeface="SUITE" pitchFamily="2" charset="-127"/>
                <a:ea typeface="SUITE" pitchFamily="2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A1B3BE8-7F16-4A9A-829B-41BC31069134}"/>
                </a:ext>
              </a:extLst>
            </p:cNvPr>
            <p:cNvSpPr/>
            <p:nvPr/>
          </p:nvSpPr>
          <p:spPr>
            <a:xfrm>
              <a:off x="573405" y="1612265"/>
              <a:ext cx="973455" cy="299720"/>
            </a:xfrm>
            <a:prstGeom prst="roundRect">
              <a:avLst>
                <a:gd name="adj" fmla="val 333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메인 페이지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38F148A-E651-4D50-AC22-59A70A2DA7A3}"/>
                </a:ext>
              </a:extLst>
            </p:cNvPr>
            <p:cNvSpPr/>
            <p:nvPr/>
          </p:nvSpPr>
          <p:spPr>
            <a:xfrm>
              <a:off x="573405" y="1953895"/>
              <a:ext cx="1633220" cy="461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 -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메인 </a:t>
              </a:r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CSS</a:t>
              </a:r>
            </a:p>
            <a:p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 -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페이지 전체 검색</a:t>
              </a:r>
              <a:endParaRPr lang="en-US" altLang="ko-KR" sz="1200" dirty="0">
                <a:latin typeface="SUITE" pitchFamily="2" charset="-127"/>
                <a:ea typeface="SUITE" pitchFamily="2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91D89D8-9DD3-4F4F-8D80-C81104CBF35D}"/>
                </a:ext>
              </a:extLst>
            </p:cNvPr>
            <p:cNvSpPr/>
            <p:nvPr/>
          </p:nvSpPr>
          <p:spPr>
            <a:xfrm>
              <a:off x="573405" y="2625725"/>
              <a:ext cx="973455" cy="299720"/>
            </a:xfrm>
            <a:prstGeom prst="roundRect">
              <a:avLst>
                <a:gd name="adj" fmla="val 333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고객센터 탭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50C5CA4-5BE7-4E55-8A39-1DB0DBBBEC97}"/>
                </a:ext>
              </a:extLst>
            </p:cNvPr>
            <p:cNvSpPr/>
            <p:nvPr/>
          </p:nvSpPr>
          <p:spPr>
            <a:xfrm>
              <a:off x="573405" y="2967355"/>
              <a:ext cx="1633220" cy="2768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 -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고객센터 전 기능</a:t>
              </a:r>
              <a:endParaRPr lang="en-US" altLang="ko-KR" sz="1200" dirty="0">
                <a:latin typeface="SUITE" pitchFamily="2" charset="-127"/>
                <a:ea typeface="SUITE" pitchFamily="2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856D73B-820C-4BC6-8CA9-B1240C4A7817}"/>
                </a:ext>
              </a:extLst>
            </p:cNvPr>
            <p:cNvSpPr/>
            <p:nvPr/>
          </p:nvSpPr>
          <p:spPr>
            <a:xfrm>
              <a:off x="573405" y="3422650"/>
              <a:ext cx="973455" cy="299720"/>
            </a:xfrm>
            <a:prstGeom prst="roundRect">
              <a:avLst>
                <a:gd name="adj" fmla="val 333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메뉴 탭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E8A6073-0C1E-4B1D-B7DE-3ED7F1DFF138}"/>
                </a:ext>
              </a:extLst>
            </p:cNvPr>
            <p:cNvSpPr/>
            <p:nvPr/>
          </p:nvSpPr>
          <p:spPr>
            <a:xfrm>
              <a:off x="573405" y="3763645"/>
              <a:ext cx="1633220" cy="2768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 -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메뉴</a:t>
              </a:r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(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맛</a:t>
              </a:r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)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상세 정보</a:t>
              </a:r>
              <a:endParaRPr lang="en-US" altLang="ko-KR" sz="1200" dirty="0">
                <a:latin typeface="SUITE" pitchFamily="2" charset="-127"/>
                <a:ea typeface="SUITE" pitchFamily="2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92DD9011-47ED-4246-B8AE-066EA88B9B8D}"/>
                </a:ext>
              </a:extLst>
            </p:cNvPr>
            <p:cNvSpPr/>
            <p:nvPr/>
          </p:nvSpPr>
          <p:spPr>
            <a:xfrm>
              <a:off x="573405" y="4218940"/>
              <a:ext cx="973455" cy="299720"/>
            </a:xfrm>
            <a:prstGeom prst="roundRect">
              <a:avLst>
                <a:gd name="adj" fmla="val 333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마이페이지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C1083E3-1614-4160-8D5E-153B9978E2D2}"/>
                </a:ext>
              </a:extLst>
            </p:cNvPr>
            <p:cNvSpPr/>
            <p:nvPr/>
          </p:nvSpPr>
          <p:spPr>
            <a:xfrm>
              <a:off x="573405" y="4560570"/>
              <a:ext cx="1633220" cy="2768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 - 1:1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문의 내역</a:t>
              </a:r>
              <a:endParaRPr lang="en-US" altLang="ko-KR" sz="1200" dirty="0">
                <a:latin typeface="SUITE" pitchFamily="2" charset="-127"/>
                <a:ea typeface="SUITE" pitchFamily="2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58172D5-A1D8-4955-B317-7213E4E69797}"/>
                </a:ext>
              </a:extLst>
            </p:cNvPr>
            <p:cNvSpPr/>
            <p:nvPr/>
          </p:nvSpPr>
          <p:spPr>
            <a:xfrm>
              <a:off x="573405" y="4974590"/>
              <a:ext cx="973455" cy="299720"/>
            </a:xfrm>
            <a:prstGeom prst="roundRect">
              <a:avLst>
                <a:gd name="adj" fmla="val 333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관리자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2DE19E0-278B-412D-AF48-420A0171FF7D}"/>
                </a:ext>
              </a:extLst>
            </p:cNvPr>
            <p:cNvSpPr/>
            <p:nvPr/>
          </p:nvSpPr>
          <p:spPr>
            <a:xfrm>
              <a:off x="573405" y="5316220"/>
              <a:ext cx="1633220" cy="8312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 -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회원 목록</a:t>
              </a:r>
              <a:endParaRPr lang="en-US" altLang="ko-KR" sz="1200" dirty="0">
                <a:latin typeface="SUITE" pitchFamily="2" charset="-127"/>
                <a:ea typeface="SUITE" pitchFamily="2" charset="-127"/>
              </a:endParaRPr>
            </a:p>
            <a:p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 -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전체 주문 내역</a:t>
              </a:r>
              <a:endParaRPr lang="en-US" altLang="ko-KR" sz="1200" dirty="0">
                <a:latin typeface="SUITE" pitchFamily="2" charset="-127"/>
                <a:ea typeface="SUITE" pitchFamily="2" charset="-127"/>
              </a:endParaRPr>
            </a:p>
            <a:p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 -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제품 등록</a:t>
              </a:r>
              <a:endParaRPr lang="en-US" altLang="ko-KR" sz="1200" dirty="0">
                <a:latin typeface="SUITE" pitchFamily="2" charset="-127"/>
                <a:ea typeface="SUITE" pitchFamily="2" charset="-127"/>
              </a:endParaRPr>
            </a:p>
            <a:p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 -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문의 답변 등록</a:t>
              </a:r>
              <a:endParaRPr lang="en-US" altLang="ko-KR" sz="1200" dirty="0">
                <a:latin typeface="SUITE" pitchFamily="2" charset="-127"/>
                <a:ea typeface="SUITE" pitchFamily="2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5A5EE0C-72AD-472D-B6A1-EC4536F177F0}"/>
              </a:ext>
            </a:extLst>
          </p:cNvPr>
          <p:cNvGrpSpPr/>
          <p:nvPr/>
        </p:nvGrpSpPr>
        <p:grpSpPr>
          <a:xfrm>
            <a:off x="2788920" y="1518285"/>
            <a:ext cx="2205990" cy="4958080"/>
            <a:chOff x="2788920" y="1518285"/>
            <a:chExt cx="2205990" cy="495808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F981671-E8EF-4758-B450-D59B66EB9079}"/>
                </a:ext>
              </a:extLst>
            </p:cNvPr>
            <p:cNvSpPr/>
            <p:nvPr/>
          </p:nvSpPr>
          <p:spPr>
            <a:xfrm>
              <a:off x="2788920" y="1518285"/>
              <a:ext cx="2205990" cy="4958080"/>
            </a:xfrm>
            <a:prstGeom prst="roundRect">
              <a:avLst>
                <a:gd name="adj" fmla="val 7341"/>
              </a:avLst>
            </a:pr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accent1">
                    <a:lumMod val="50000"/>
                  </a:schemeClr>
                </a:solidFill>
                <a:latin typeface="SUITE" pitchFamily="2" charset="-127"/>
                <a:ea typeface="SUITE" pitchFamily="2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A8F9096-FBE8-4F8A-884B-1683EC7341C1}"/>
                </a:ext>
              </a:extLst>
            </p:cNvPr>
            <p:cNvSpPr/>
            <p:nvPr/>
          </p:nvSpPr>
          <p:spPr>
            <a:xfrm>
              <a:off x="2917825" y="1612265"/>
              <a:ext cx="973455" cy="299720"/>
            </a:xfrm>
            <a:prstGeom prst="roundRect">
              <a:avLst>
                <a:gd name="adj" fmla="val 333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메인 페이지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AB16787-7B38-4C8B-B3D6-A891A6B5493A}"/>
                </a:ext>
              </a:extLst>
            </p:cNvPr>
            <p:cNvSpPr/>
            <p:nvPr/>
          </p:nvSpPr>
          <p:spPr>
            <a:xfrm>
              <a:off x="2917825" y="1953895"/>
              <a:ext cx="1633220" cy="461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 -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회원가입 및 로그인</a:t>
              </a:r>
              <a:endParaRPr lang="en-US" altLang="ko-KR" sz="1200" dirty="0">
                <a:latin typeface="SUITE" pitchFamily="2" charset="-127"/>
                <a:ea typeface="SUITE" pitchFamily="2" charset="-127"/>
              </a:endParaRPr>
            </a:p>
            <a:p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 -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아이디</a:t>
              </a:r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·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비밀번호 찾기</a:t>
              </a:r>
              <a:endParaRPr lang="en-US" altLang="ko-KR" sz="1200" dirty="0">
                <a:latin typeface="SUITE" pitchFamily="2" charset="-127"/>
                <a:ea typeface="SUITE" pitchFamily="2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FCD07DC-EA1A-489C-8622-6F890918E1DC}"/>
                </a:ext>
              </a:extLst>
            </p:cNvPr>
            <p:cNvSpPr/>
            <p:nvPr/>
          </p:nvSpPr>
          <p:spPr>
            <a:xfrm>
              <a:off x="2917825" y="2685415"/>
              <a:ext cx="973455" cy="299720"/>
            </a:xfrm>
            <a:prstGeom prst="roundRect">
              <a:avLst>
                <a:gd name="adj" fmla="val 333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장바구니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A2D3807-1829-4BF7-8724-894AC5334157}"/>
                </a:ext>
              </a:extLst>
            </p:cNvPr>
            <p:cNvSpPr/>
            <p:nvPr/>
          </p:nvSpPr>
          <p:spPr>
            <a:xfrm>
              <a:off x="2917825" y="3026410"/>
              <a:ext cx="1633220" cy="2768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 -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장바구니 전 기능</a:t>
              </a:r>
              <a:endParaRPr lang="en-US" altLang="ko-KR" sz="1200" dirty="0">
                <a:latin typeface="SUITE" pitchFamily="2" charset="-127"/>
                <a:ea typeface="SUITE" pitchFamily="2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A9B14D2-505D-45D0-81FC-FC00AA3B7474}"/>
                </a:ext>
              </a:extLst>
            </p:cNvPr>
            <p:cNvSpPr/>
            <p:nvPr/>
          </p:nvSpPr>
          <p:spPr>
            <a:xfrm>
              <a:off x="2917825" y="3595370"/>
              <a:ext cx="973455" cy="299720"/>
            </a:xfrm>
            <a:prstGeom prst="roundRect">
              <a:avLst>
                <a:gd name="adj" fmla="val 333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마이페이지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4EF6F4B-5FFA-41D1-B022-25E8A9907E3F}"/>
                </a:ext>
              </a:extLst>
            </p:cNvPr>
            <p:cNvSpPr/>
            <p:nvPr/>
          </p:nvSpPr>
          <p:spPr>
            <a:xfrm>
              <a:off x="2917825" y="3936365"/>
              <a:ext cx="1633220" cy="2768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 -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회원 주문내역 조회</a:t>
              </a:r>
              <a:endParaRPr lang="en-US" altLang="ko-KR" sz="1200" dirty="0">
                <a:latin typeface="SUITE" pitchFamily="2" charset="-127"/>
                <a:ea typeface="SUITE" pitchFamily="2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9F3BDC0-9FDD-46A8-9BDA-63B7F3AFA64F}"/>
                </a:ext>
              </a:extLst>
            </p:cNvPr>
            <p:cNvSpPr/>
            <p:nvPr/>
          </p:nvSpPr>
          <p:spPr>
            <a:xfrm>
              <a:off x="2917825" y="4505325"/>
              <a:ext cx="973455" cy="299720"/>
            </a:xfrm>
            <a:prstGeom prst="roundRect">
              <a:avLst>
                <a:gd name="adj" fmla="val 333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지점 찾기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7E27A87-C4B5-4FF2-AAE6-524D9779C4DB}"/>
                </a:ext>
              </a:extLst>
            </p:cNvPr>
            <p:cNvSpPr/>
            <p:nvPr/>
          </p:nvSpPr>
          <p:spPr>
            <a:xfrm>
              <a:off x="2917825" y="4846320"/>
              <a:ext cx="1807845" cy="2768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 -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지점 검색 및 정보 표출</a:t>
              </a:r>
              <a:endParaRPr lang="en-US" altLang="ko-KR" sz="1200" dirty="0">
                <a:latin typeface="SUITE" pitchFamily="2" charset="-127"/>
                <a:ea typeface="SUITE" pitchFamily="2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F8CEDD62-D02C-445F-84A6-368576DA30A1}"/>
                </a:ext>
              </a:extLst>
            </p:cNvPr>
            <p:cNvSpPr/>
            <p:nvPr/>
          </p:nvSpPr>
          <p:spPr>
            <a:xfrm>
              <a:off x="2917825" y="5451475"/>
              <a:ext cx="973455" cy="299720"/>
            </a:xfrm>
            <a:prstGeom prst="roundRect">
              <a:avLst>
                <a:gd name="adj" fmla="val 333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관리자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36D6CF5-8774-4CD7-845A-F378373A52A7}"/>
                </a:ext>
              </a:extLst>
            </p:cNvPr>
            <p:cNvSpPr/>
            <p:nvPr/>
          </p:nvSpPr>
          <p:spPr>
            <a:xfrm>
              <a:off x="2917825" y="5793105"/>
              <a:ext cx="1981200" cy="2768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 -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최근 </a:t>
              </a:r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2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주간 방문 통계 차트</a:t>
              </a:r>
              <a:endParaRPr lang="en-US" altLang="ko-KR" sz="1200" dirty="0">
                <a:latin typeface="SUITE" pitchFamily="2" charset="-127"/>
                <a:ea typeface="SUITE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63C4352-07ED-43EB-87C6-1F7B7A1C774F}"/>
              </a:ext>
            </a:extLst>
          </p:cNvPr>
          <p:cNvGrpSpPr/>
          <p:nvPr/>
        </p:nvGrpSpPr>
        <p:grpSpPr>
          <a:xfrm>
            <a:off x="7352665" y="1518285"/>
            <a:ext cx="2205990" cy="4958080"/>
            <a:chOff x="7352665" y="1518285"/>
            <a:chExt cx="2205990" cy="4958080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68D5498-7795-40A0-8962-9DC0B99689C5}"/>
                </a:ext>
              </a:extLst>
            </p:cNvPr>
            <p:cNvSpPr/>
            <p:nvPr/>
          </p:nvSpPr>
          <p:spPr>
            <a:xfrm>
              <a:off x="7352665" y="1518285"/>
              <a:ext cx="2205990" cy="4958080"/>
            </a:xfrm>
            <a:prstGeom prst="roundRect">
              <a:avLst>
                <a:gd name="adj" fmla="val 7341"/>
              </a:avLst>
            </a:pr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accent1">
                    <a:lumMod val="50000"/>
                  </a:schemeClr>
                </a:solidFill>
                <a:latin typeface="SUITE" pitchFamily="2" charset="-127"/>
                <a:ea typeface="SUITE" pitchFamily="2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60E0F4E-C0A0-4D98-92B5-D3243B04AA52}"/>
                </a:ext>
              </a:extLst>
            </p:cNvPr>
            <p:cNvSpPr/>
            <p:nvPr/>
          </p:nvSpPr>
          <p:spPr>
            <a:xfrm>
              <a:off x="7482205" y="1612265"/>
              <a:ext cx="973455" cy="299720"/>
            </a:xfrm>
            <a:prstGeom prst="roundRect">
              <a:avLst>
                <a:gd name="adj" fmla="val 333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마이페이지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3CCE1-DC4A-4864-A756-3891EC21EFD5}"/>
                </a:ext>
              </a:extLst>
            </p:cNvPr>
            <p:cNvSpPr/>
            <p:nvPr/>
          </p:nvSpPr>
          <p:spPr>
            <a:xfrm>
              <a:off x="7482205" y="1953895"/>
              <a:ext cx="1633220" cy="8928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 -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비밀번호 변경</a:t>
              </a:r>
              <a:endParaRPr lang="en-US" altLang="ko-KR" sz="1200" dirty="0">
                <a:latin typeface="SUITE" pitchFamily="2" charset="-127"/>
                <a:ea typeface="SUITE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(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자의에 의한 비밀번호 변경</a:t>
              </a:r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, 3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개월 만료 변경</a:t>
              </a:r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)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F776662C-2ED3-4E14-AC8B-F39C0C266CBB}"/>
                </a:ext>
              </a:extLst>
            </p:cNvPr>
            <p:cNvSpPr/>
            <p:nvPr/>
          </p:nvSpPr>
          <p:spPr>
            <a:xfrm>
              <a:off x="7482205" y="3244215"/>
              <a:ext cx="973455" cy="299720"/>
            </a:xfrm>
            <a:prstGeom prst="roundRect">
              <a:avLst>
                <a:gd name="adj" fmla="val 333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고객센터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4F92775-71E5-473C-BEC7-B7869FCA0FE4}"/>
                </a:ext>
              </a:extLst>
            </p:cNvPr>
            <p:cNvSpPr/>
            <p:nvPr/>
          </p:nvSpPr>
          <p:spPr>
            <a:xfrm>
              <a:off x="7482205" y="3585845"/>
              <a:ext cx="1633220" cy="2768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- 1:1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문의하기</a:t>
              </a:r>
              <a:endParaRPr lang="en-US" altLang="ko-KR" sz="1200" dirty="0">
                <a:latin typeface="SUITE" pitchFamily="2" charset="-127"/>
                <a:ea typeface="SUITE" pitchFamily="2" charset="-127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14150B6-FF1B-4CEE-AF2E-CA952CD2CF7C}"/>
                </a:ext>
              </a:extLst>
            </p:cNvPr>
            <p:cNvSpPr/>
            <p:nvPr/>
          </p:nvSpPr>
          <p:spPr>
            <a:xfrm>
              <a:off x="7482205" y="4696460"/>
              <a:ext cx="973455" cy="299720"/>
            </a:xfrm>
            <a:prstGeom prst="roundRect">
              <a:avLst>
                <a:gd name="adj" fmla="val 333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주문하기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258DC7A-614E-48BB-AEC1-3778102E6CE9}"/>
                </a:ext>
              </a:extLst>
            </p:cNvPr>
            <p:cNvSpPr/>
            <p:nvPr/>
          </p:nvSpPr>
          <p:spPr>
            <a:xfrm>
              <a:off x="7482205" y="5038090"/>
              <a:ext cx="1633220" cy="615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 -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제품 주문 페이지</a:t>
              </a:r>
              <a:endParaRPr lang="en-US" altLang="ko-KR" sz="1200" dirty="0">
                <a:latin typeface="SUITE" pitchFamily="2" charset="-127"/>
                <a:ea typeface="SUITE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 -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주문 상세 페이지</a:t>
              </a:r>
              <a:endParaRPr lang="en-US" altLang="ko-KR" sz="1200" dirty="0">
                <a:latin typeface="SUITE" pitchFamily="2" charset="-127"/>
                <a:ea typeface="SUITE" pitchFamily="2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22E551B-8635-40E0-B6A0-589CFC0B97E3}"/>
              </a:ext>
            </a:extLst>
          </p:cNvPr>
          <p:cNvGrpSpPr/>
          <p:nvPr/>
        </p:nvGrpSpPr>
        <p:grpSpPr>
          <a:xfrm>
            <a:off x="5070475" y="1518285"/>
            <a:ext cx="2205990" cy="4958080"/>
            <a:chOff x="5070475" y="1518285"/>
            <a:chExt cx="2205990" cy="4958080"/>
          </a:xfrm>
        </p:grpSpPr>
        <p:sp>
          <p:nvSpPr>
            <p:cNvPr id="64" name="사각형: 둥근 모서리 63"/>
            <p:cNvSpPr>
              <a:spLocks/>
            </p:cNvSpPr>
            <p:nvPr/>
          </p:nvSpPr>
          <p:spPr>
            <a:xfrm>
              <a:off x="5070475" y="1518285"/>
              <a:ext cx="2206625" cy="4958715"/>
            </a:xfrm>
            <a:prstGeom prst="roundRect">
              <a:avLst>
                <a:gd name="adj" fmla="val 7341"/>
              </a:avLst>
            </a:prstGeom>
            <a:solidFill>
              <a:schemeClr val="bg1">
                <a:lumMod val="95000"/>
                <a:alpha val="49847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solidFill>
                  <a:schemeClr val="accent1">
                    <a:lumMod val="50000"/>
                  </a:schemeClr>
                </a:solidFill>
                <a:latin typeface="SUITE" charset="0"/>
                <a:ea typeface="SUITE" charset="0"/>
              </a:endParaRPr>
            </a:p>
          </p:txBody>
        </p:sp>
        <p:sp>
          <p:nvSpPr>
            <p:cNvPr id="65" name="사각형: 둥근 모서리 64"/>
            <p:cNvSpPr>
              <a:spLocks/>
            </p:cNvSpPr>
            <p:nvPr/>
          </p:nvSpPr>
          <p:spPr>
            <a:xfrm>
              <a:off x="5200015" y="1612265"/>
              <a:ext cx="974090" cy="300355"/>
            </a:xfrm>
            <a:prstGeom prst="roundRect">
              <a:avLst>
                <a:gd name="adj" fmla="val 333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200">
                  <a:latin typeface="SUITE" charset="0"/>
                  <a:ea typeface="SUITE" charset="0"/>
                </a:rPr>
                <a:t>마이페이지</a:t>
              </a:r>
            </a:p>
          </p:txBody>
        </p:sp>
        <p:sp>
          <p:nvSpPr>
            <p:cNvPr id="66" name="직사각형 65"/>
            <p:cNvSpPr>
              <a:spLocks/>
            </p:cNvSpPr>
            <p:nvPr/>
          </p:nvSpPr>
          <p:spPr>
            <a:xfrm>
              <a:off x="5200015" y="1953895"/>
              <a:ext cx="1633855" cy="33909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lnSpc>
                  <a:spcPct val="150000"/>
                </a:lnSpc>
                <a:buFontTx/>
                <a:buNone/>
              </a:pPr>
              <a:r>
                <a:rPr lang="en-US" altLang="ko-KR" sz="1200" dirty="0">
                  <a:latin typeface="SUITE" charset="0"/>
                  <a:ea typeface="SUITE" charset="0"/>
                </a:rPr>
                <a:t> - </a:t>
              </a:r>
              <a:r>
                <a:rPr lang="ko-KR" altLang="en-US" sz="1200" dirty="0">
                  <a:latin typeface="SUITE" charset="0"/>
                  <a:ea typeface="SUITE" charset="0"/>
                </a:rPr>
                <a:t>회원 정보 수정</a:t>
              </a:r>
            </a:p>
          </p:txBody>
        </p:sp>
        <p:sp>
          <p:nvSpPr>
            <p:cNvPr id="67" name="사각형: 둥근 모서리 66"/>
            <p:cNvSpPr>
              <a:spLocks/>
            </p:cNvSpPr>
            <p:nvPr/>
          </p:nvSpPr>
          <p:spPr>
            <a:xfrm>
              <a:off x="5200015" y="2982595"/>
              <a:ext cx="974090" cy="300355"/>
            </a:xfrm>
            <a:prstGeom prst="roundRect">
              <a:avLst>
                <a:gd name="adj" fmla="val 333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200">
                  <a:latin typeface="SUITE" charset="0"/>
                  <a:ea typeface="SUITE" charset="0"/>
                </a:rPr>
                <a:t>주문하기 탭</a:t>
              </a:r>
            </a:p>
          </p:txBody>
        </p:sp>
        <p:sp>
          <p:nvSpPr>
            <p:cNvPr id="68" name="직사각형 67"/>
            <p:cNvSpPr>
              <a:spLocks/>
            </p:cNvSpPr>
            <p:nvPr/>
          </p:nvSpPr>
          <p:spPr>
            <a:xfrm>
              <a:off x="5200015" y="3323590"/>
              <a:ext cx="1633855" cy="276860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en-US" altLang="ko-KR" sz="1200">
                  <a:latin typeface="SUITE" charset="0"/>
                  <a:ea typeface="SUITE" charset="0"/>
                </a:rPr>
                <a:t>- </a:t>
              </a:r>
              <a:r>
                <a:rPr lang="ko-KR" altLang="ko-KR" sz="1200">
                  <a:latin typeface="SUITE" charset="0"/>
                  <a:ea typeface="SUITE" charset="0"/>
                </a:rPr>
                <a:t>결제하기</a:t>
              </a:r>
              <a:endParaRPr lang="ko-KR" altLang="en-US" sz="1200">
                <a:latin typeface="SUITE" charset="0"/>
                <a:ea typeface="SUITE" charset="0"/>
              </a:endParaRPr>
            </a:p>
          </p:txBody>
        </p:sp>
        <p:sp>
          <p:nvSpPr>
            <p:cNvPr id="69" name="사각형: 둥근 모서리 68"/>
            <p:cNvSpPr>
              <a:spLocks/>
            </p:cNvSpPr>
            <p:nvPr/>
          </p:nvSpPr>
          <p:spPr>
            <a:xfrm>
              <a:off x="5200015" y="4332605"/>
              <a:ext cx="974090" cy="300355"/>
            </a:xfrm>
            <a:prstGeom prst="roundRect">
              <a:avLst>
                <a:gd name="adj" fmla="val 333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200">
                  <a:latin typeface="SUITE" charset="0"/>
                  <a:ea typeface="SUITE" charset="0"/>
                </a:rPr>
                <a:t>관리자</a:t>
              </a:r>
            </a:p>
          </p:txBody>
        </p:sp>
        <p:sp>
          <p:nvSpPr>
            <p:cNvPr id="70" name="직사각형 69"/>
            <p:cNvSpPr>
              <a:spLocks/>
            </p:cNvSpPr>
            <p:nvPr/>
          </p:nvSpPr>
          <p:spPr>
            <a:xfrm>
              <a:off x="5200015" y="4674235"/>
              <a:ext cx="1633855" cy="36893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lnSpc>
                  <a:spcPct val="150000"/>
                </a:lnSpc>
                <a:buFontTx/>
                <a:buNone/>
              </a:pPr>
              <a:r>
                <a:rPr lang="en-US" altLang="ko-KR" sz="1200">
                  <a:latin typeface="SUITE" charset="0"/>
                  <a:ea typeface="SUITE" charset="0"/>
                </a:rPr>
                <a:t> - </a:t>
              </a:r>
              <a:r>
                <a:rPr lang="ko-KR" altLang="ko-KR" sz="1200">
                  <a:latin typeface="SUITE" charset="0"/>
                  <a:ea typeface="SUITE" charset="0"/>
                </a:rPr>
                <a:t>제품 등록</a:t>
              </a:r>
              <a:endParaRPr lang="ko-KR" altLang="en-US" sz="1200">
                <a:latin typeface="SUITE" charset="0"/>
                <a:ea typeface="SUITE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F271BF7-0209-49EF-805E-E1C5ABCAC155}"/>
              </a:ext>
            </a:extLst>
          </p:cNvPr>
          <p:cNvGrpSpPr/>
          <p:nvPr/>
        </p:nvGrpSpPr>
        <p:grpSpPr>
          <a:xfrm>
            <a:off x="9634855" y="1518285"/>
            <a:ext cx="2205990" cy="4958080"/>
            <a:chOff x="9634855" y="1518285"/>
            <a:chExt cx="2205990" cy="4958080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028B6B8D-56CD-40D0-92C6-B4128A3D9035}"/>
                </a:ext>
              </a:extLst>
            </p:cNvPr>
            <p:cNvSpPr/>
            <p:nvPr/>
          </p:nvSpPr>
          <p:spPr>
            <a:xfrm>
              <a:off x="9634855" y="1518285"/>
              <a:ext cx="2205990" cy="4958080"/>
            </a:xfrm>
            <a:prstGeom prst="roundRect">
              <a:avLst>
                <a:gd name="adj" fmla="val 7341"/>
              </a:avLst>
            </a:pr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accent1">
                    <a:lumMod val="50000"/>
                  </a:schemeClr>
                </a:solidFill>
                <a:latin typeface="SUITE" pitchFamily="2" charset="-127"/>
                <a:ea typeface="SUITE" pitchFamily="2" charset="-127"/>
              </a:endParaRP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ACAC145B-6A98-45D1-B437-18C4BB4ACE93}"/>
                </a:ext>
              </a:extLst>
            </p:cNvPr>
            <p:cNvSpPr/>
            <p:nvPr/>
          </p:nvSpPr>
          <p:spPr>
            <a:xfrm>
              <a:off x="9764395" y="1612265"/>
              <a:ext cx="973455" cy="299720"/>
            </a:xfrm>
            <a:prstGeom prst="roundRect">
              <a:avLst>
                <a:gd name="adj" fmla="val 333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마이페이지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330FE25-E3CE-4B2F-894B-001D2246080A}"/>
                </a:ext>
              </a:extLst>
            </p:cNvPr>
            <p:cNvSpPr/>
            <p:nvPr/>
          </p:nvSpPr>
          <p:spPr>
            <a:xfrm>
              <a:off x="9764395" y="1953895"/>
              <a:ext cx="1771015" cy="615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 -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마이 리뷰</a:t>
              </a:r>
              <a:endParaRPr lang="en-US" altLang="ko-KR" sz="1200" dirty="0">
                <a:latin typeface="SUITE" pitchFamily="2" charset="-127"/>
                <a:ea typeface="SUITE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(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리뷰 작성</a:t>
              </a:r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,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작성 리뷰 확인</a:t>
              </a:r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)</a:t>
              </a: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7303953B-CC55-4CF5-ADE6-4D55CD270EE6}"/>
                </a:ext>
              </a:extLst>
            </p:cNvPr>
            <p:cNvSpPr/>
            <p:nvPr/>
          </p:nvSpPr>
          <p:spPr>
            <a:xfrm>
              <a:off x="9764395" y="3244215"/>
              <a:ext cx="973455" cy="299720"/>
            </a:xfrm>
            <a:prstGeom prst="roundRect">
              <a:avLst>
                <a:gd name="adj" fmla="val 333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메뉴 탭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40EB6BC-CF8E-4377-81E6-5B0F64B5FD32}"/>
                </a:ext>
              </a:extLst>
            </p:cNvPr>
            <p:cNvSpPr/>
            <p:nvPr/>
          </p:nvSpPr>
          <p:spPr>
            <a:xfrm>
              <a:off x="9764395" y="3585845"/>
              <a:ext cx="1983740" cy="461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 - 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메뉴 정렬</a:t>
              </a:r>
              <a:endParaRPr lang="en-US" altLang="ko-KR" sz="1200" dirty="0">
                <a:latin typeface="SUITE" pitchFamily="2" charset="-127"/>
                <a:ea typeface="SUITE" pitchFamily="2" charset="-127"/>
              </a:endParaRPr>
            </a:p>
            <a:p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 (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가나다순 정렬</a:t>
              </a:r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, </a:t>
              </a:r>
              <a:r>
                <a:rPr lang="ko-KR" altLang="en-US" sz="1200" dirty="0" err="1">
                  <a:latin typeface="SUITE" pitchFamily="2" charset="-127"/>
                  <a:ea typeface="SUITE" pitchFamily="2" charset="-127"/>
                </a:rPr>
                <a:t>인기순</a:t>
              </a:r>
              <a:r>
                <a:rPr lang="ko-KR" altLang="en-US" sz="1200" dirty="0">
                  <a:latin typeface="SUITE" pitchFamily="2" charset="-127"/>
                  <a:ea typeface="SUITE" pitchFamily="2" charset="-127"/>
                </a:rPr>
                <a:t> 정렬</a:t>
              </a:r>
              <a:r>
                <a:rPr lang="en-US" altLang="ko-KR" sz="1200" dirty="0">
                  <a:latin typeface="SUITE" pitchFamily="2" charset="-127"/>
                  <a:ea typeface="SUITE" pitchFamily="2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5832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B77318C-1ACB-4224-BFB1-E723A0E842B4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F6847EF5-B7D2-4300-AC70-2D7606332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7627F1E-9CD1-49C2-A07D-1F8DEA98869E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FC1A61-8C45-4881-804C-69C33D37EABB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결제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D6D216-7862-4011-81AA-E32F11683211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51B529-14EF-42CE-88A3-8D9723A5F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15" y="2241550"/>
            <a:ext cx="4410710" cy="10858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33EB06-0E0B-489F-AC3B-705DB1A90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6550"/>
            <a:ext cx="4434840" cy="24517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812328-E572-4730-BCE3-C861D71CA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57650"/>
            <a:ext cx="4856480" cy="15024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DD5BC5-D46A-42A1-AD3E-30E5D1724B90}"/>
              </a:ext>
            </a:extLst>
          </p:cNvPr>
          <p:cNvSpPr txBox="1"/>
          <p:nvPr/>
        </p:nvSpPr>
        <p:spPr>
          <a:xfrm>
            <a:off x="895350" y="3322320"/>
            <a:ext cx="368998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SUITE" pitchFamily="2" charset="-127"/>
                <a:ea typeface="SUITE" pitchFamily="2" charset="-127"/>
              </a:rPr>
              <a:t>Ajax</a:t>
            </a:r>
            <a:r>
              <a:rPr lang="ko-KR" altLang="en-US" sz="1400" dirty="0">
                <a:latin typeface="SUITE" pitchFamily="2" charset="-127"/>
                <a:ea typeface="SUITE" pitchFamily="2" charset="-127"/>
              </a:rPr>
              <a:t>를 이용하여 가게 이름을 선택 시</a:t>
            </a:r>
            <a:r>
              <a:rPr lang="en-US" altLang="ko-KR" sz="1400" dirty="0"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sz="1400" dirty="0">
                <a:latin typeface="SUITE" pitchFamily="2" charset="-127"/>
                <a:ea typeface="SUITE" pitchFamily="2" charset="-127"/>
              </a:rPr>
              <a:t>자동으로 주소가 들어오도록 설정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4AF4DD3-B2DB-4F00-A2C9-BCC006F2B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935" y="3926205"/>
            <a:ext cx="4382135" cy="800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560E8D-67F6-49F7-AF16-6DBC409B11A3}"/>
              </a:ext>
            </a:extLst>
          </p:cNvPr>
          <p:cNvSpPr txBox="1"/>
          <p:nvPr/>
        </p:nvSpPr>
        <p:spPr>
          <a:xfrm>
            <a:off x="895350" y="4726305"/>
            <a:ext cx="368998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SUITE" pitchFamily="2" charset="-127"/>
                <a:ea typeface="SUITE" pitchFamily="2" charset="-127"/>
              </a:rPr>
              <a:t>선택하지 않고 구매하기 클릭 시</a:t>
            </a:r>
            <a:r>
              <a:rPr lang="en-US" altLang="ko-KR" sz="1400" dirty="0">
                <a:latin typeface="SUITE" pitchFamily="2" charset="-127"/>
                <a:ea typeface="SUITE" pitchFamily="2" charset="-127"/>
              </a:rPr>
              <a:t>,</a:t>
            </a:r>
          </a:p>
          <a:p>
            <a:r>
              <a:rPr lang="en-US" altLang="ko-KR" sz="1400" dirty="0">
                <a:latin typeface="SUITE" pitchFamily="2" charset="-127"/>
                <a:ea typeface="SUITE" pitchFamily="2" charset="-127"/>
              </a:rPr>
              <a:t>“</a:t>
            </a:r>
            <a:r>
              <a:rPr lang="ko-KR" altLang="en-US" sz="1400" dirty="0">
                <a:latin typeface="SUITE" pitchFamily="2" charset="-127"/>
                <a:ea typeface="SUITE" pitchFamily="2" charset="-127"/>
              </a:rPr>
              <a:t>반드시 선택하셔야 합니다</a:t>
            </a:r>
            <a:r>
              <a:rPr lang="en-US" altLang="ko-KR" sz="1400" dirty="0">
                <a:latin typeface="SUITE" pitchFamily="2" charset="-127"/>
                <a:ea typeface="SUITE" pitchFamily="2" charset="-127"/>
              </a:rPr>
              <a:t>.” </a:t>
            </a:r>
            <a:r>
              <a:rPr lang="ko-KR" altLang="en-US" sz="1400" dirty="0">
                <a:latin typeface="SUITE" pitchFamily="2" charset="-127"/>
                <a:ea typeface="SUITE" pitchFamily="2" charset="-127"/>
              </a:rPr>
              <a:t>표시</a:t>
            </a:r>
            <a:r>
              <a:rPr lang="en-US" altLang="ko-KR" sz="1400" dirty="0">
                <a:latin typeface="SUITE" pitchFamily="2" charset="-127"/>
                <a:ea typeface="SUITE" pitchFamily="2" charset="-127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303B6F-5271-4888-B6B6-9EB7BC20C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610" y="5215255"/>
            <a:ext cx="3977640" cy="1104265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DE705E5-787F-4F7F-A4DE-D9BC3A95BA21}"/>
              </a:ext>
            </a:extLst>
          </p:cNvPr>
          <p:cNvSpPr/>
          <p:nvPr/>
        </p:nvSpPr>
        <p:spPr>
          <a:xfrm>
            <a:off x="5299075" y="2880360"/>
            <a:ext cx="828040" cy="53594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SUITE" pitchFamily="2" charset="-127"/>
                <a:ea typeface="SUITE" pitchFamily="2" charset="-127"/>
              </a:rPr>
              <a:t>주문하기</a:t>
            </a:r>
            <a:endParaRPr lang="en-US" altLang="ko-KR" sz="1100" dirty="0">
              <a:solidFill>
                <a:srgbClr val="0070C0"/>
              </a:solidFill>
              <a:latin typeface="SUITE" pitchFamily="2" charset="-127"/>
              <a:ea typeface="SUITE" pitchFamily="2" charset="-127"/>
            </a:endParaRPr>
          </a:p>
          <a:p>
            <a:pPr algn="ctr"/>
            <a:r>
              <a:rPr lang="ko-KR" altLang="en-US" sz="1100" dirty="0">
                <a:solidFill>
                  <a:srgbClr val="0070C0"/>
                </a:solidFill>
                <a:latin typeface="SUITE" pitchFamily="2" charset="-127"/>
                <a:ea typeface="SUITE" pitchFamily="2" charset="-127"/>
              </a:rPr>
              <a:t>이동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CD3AFF62-A945-43B9-8C80-BF5845D55E63}"/>
              </a:ext>
            </a:extLst>
          </p:cNvPr>
          <p:cNvSpPr/>
          <p:nvPr/>
        </p:nvSpPr>
        <p:spPr>
          <a:xfrm>
            <a:off x="4132580" y="4726305"/>
            <a:ext cx="464820" cy="488315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5043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B77318C-1ACB-4224-BFB1-E723A0E842B4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F6847EF5-B7D2-4300-AC70-2D7606332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7627F1E-9CD1-49C2-A07D-1F8DEA98869E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FC1A61-8C45-4881-804C-69C33D37EABB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결제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D6D216-7862-4011-81AA-E32F11683211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D5B72B-34A5-429F-992B-25783D962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95" y="2027555"/>
            <a:ext cx="4334510" cy="37344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CB5124A-434F-46BA-A501-8775A718DAE4}"/>
              </a:ext>
            </a:extLst>
          </p:cNvPr>
          <p:cNvSpPr/>
          <p:nvPr/>
        </p:nvSpPr>
        <p:spPr>
          <a:xfrm>
            <a:off x="2251075" y="2293620"/>
            <a:ext cx="1057910" cy="363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D9FF5E-E7CB-4E71-B18F-9BDBFBDC17AB}"/>
              </a:ext>
            </a:extLst>
          </p:cNvPr>
          <p:cNvSpPr/>
          <p:nvPr/>
        </p:nvSpPr>
        <p:spPr>
          <a:xfrm>
            <a:off x="5189855" y="4879340"/>
            <a:ext cx="1301750" cy="842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5CED8-CEF2-4502-BA70-16DC8E62091B}"/>
              </a:ext>
            </a:extLst>
          </p:cNvPr>
          <p:cNvSpPr txBox="1"/>
          <p:nvPr/>
        </p:nvSpPr>
        <p:spPr>
          <a:xfrm>
            <a:off x="6687185" y="3783965"/>
            <a:ext cx="346329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연락처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합계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주문상품은 </a:t>
            </a:r>
            <a:r>
              <a:rPr lang="en-US" altLang="ko-KR" dirty="0" err="1">
                <a:latin typeface="SUITE" pitchFamily="2" charset="-127"/>
                <a:ea typeface="SUITE" pitchFamily="2" charset="-127"/>
              </a:rPr>
              <a:t>requestScope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로 받아와서 표시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5C1EAF-9AE6-4BFA-8855-07889C3A7D20}"/>
              </a:ext>
            </a:extLst>
          </p:cNvPr>
          <p:cNvSpPr/>
          <p:nvPr/>
        </p:nvSpPr>
        <p:spPr>
          <a:xfrm>
            <a:off x="2611755" y="2439670"/>
            <a:ext cx="293370" cy="711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9A3491-0C9A-43FF-8B88-2560FED61DEC}"/>
              </a:ext>
            </a:extLst>
          </p:cNvPr>
          <p:cNvSpPr/>
          <p:nvPr/>
        </p:nvSpPr>
        <p:spPr>
          <a:xfrm>
            <a:off x="2961005" y="2439670"/>
            <a:ext cx="265430" cy="711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5201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B77318C-1ACB-4224-BFB1-E723A0E842B4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F6847EF5-B7D2-4300-AC70-2D7606332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7627F1E-9CD1-49C2-A07D-1F8DEA98869E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FC1A61-8C45-4881-804C-69C33D37EABB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결제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D6D216-7862-4011-81AA-E32F11683211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BF0928F-00CE-4B6F-AA5B-62BD110B138E}"/>
              </a:ext>
            </a:extLst>
          </p:cNvPr>
          <p:cNvGrpSpPr/>
          <p:nvPr/>
        </p:nvGrpSpPr>
        <p:grpSpPr>
          <a:xfrm>
            <a:off x="653415" y="2118995"/>
            <a:ext cx="10791190" cy="3883660"/>
            <a:chOff x="653415" y="2118995"/>
            <a:chExt cx="10791190" cy="388366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105EDEC-34B4-42EF-AFDE-6102B539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415" y="2167890"/>
              <a:ext cx="4492625" cy="35617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59F1E50-8C96-41E0-B423-040239F36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6660" y="2118995"/>
              <a:ext cx="5147945" cy="3462020"/>
            </a:xfrm>
            <a:prstGeom prst="rect">
              <a:avLst/>
            </a:prstGeom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792C4CF3-17B4-4677-84B5-D9EAD9ACB0B1}"/>
                </a:ext>
              </a:extLst>
            </p:cNvPr>
            <p:cNvSpPr/>
            <p:nvPr/>
          </p:nvSpPr>
          <p:spPr>
            <a:xfrm>
              <a:off x="5248275" y="3518535"/>
              <a:ext cx="1048385" cy="662940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rgbClr val="0070C0"/>
                  </a:solidFill>
                  <a:latin typeface="SUITE" pitchFamily="2" charset="-127"/>
                  <a:ea typeface="SUITE" pitchFamily="2" charset="-127"/>
                </a:rPr>
                <a:t>이니시스</a:t>
              </a:r>
              <a:r>
                <a:rPr lang="ko-KR" altLang="en-US" sz="1400" dirty="0">
                  <a:solidFill>
                    <a:srgbClr val="0070C0"/>
                  </a:solidFill>
                  <a:latin typeface="SUITE" pitchFamily="2" charset="-127"/>
                  <a:ea typeface="SUITE" pitchFamily="2" charset="-127"/>
                </a:rPr>
                <a:t> </a:t>
              </a:r>
              <a:r>
                <a:rPr lang="ko-KR" altLang="en-US" sz="1400" dirty="0" err="1">
                  <a:solidFill>
                    <a:srgbClr val="0070C0"/>
                  </a:solidFill>
                  <a:latin typeface="SUITE" pitchFamily="2" charset="-127"/>
                  <a:ea typeface="SUITE" pitchFamily="2" charset="-127"/>
                </a:rPr>
                <a:t>팝업창</a:t>
              </a:r>
              <a:endParaRPr lang="ko-KR" altLang="en-US" sz="1400" dirty="0">
                <a:solidFill>
                  <a:srgbClr val="0070C0"/>
                </a:solidFill>
                <a:latin typeface="SUITE" pitchFamily="2" charset="-127"/>
                <a:ea typeface="SUITE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51D350-CE83-4CB7-B4CF-95492464BA4A}"/>
                </a:ext>
              </a:extLst>
            </p:cNvPr>
            <p:cNvSpPr txBox="1"/>
            <p:nvPr/>
          </p:nvSpPr>
          <p:spPr>
            <a:xfrm>
              <a:off x="653415" y="5673090"/>
              <a:ext cx="5400040" cy="329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highlight>
                    <a:srgbClr val="C0C0C0"/>
                  </a:highlight>
                  <a:latin typeface="SUITE" pitchFamily="2" charset="-127"/>
                  <a:ea typeface="SUITE" pitchFamily="2" charset="-127"/>
                </a:rPr>
                <a:t>올바르게 입력 후</a:t>
              </a:r>
              <a:r>
                <a:rPr lang="en-US" altLang="ko-KR" sz="1600" dirty="0">
                  <a:highlight>
                    <a:srgbClr val="C0C0C0"/>
                  </a:highlight>
                  <a:latin typeface="SUITE" pitchFamily="2" charset="-127"/>
                  <a:ea typeface="SUITE" pitchFamily="2" charset="-127"/>
                </a:rPr>
                <a:t>, </a:t>
              </a:r>
              <a:r>
                <a:rPr lang="ko-KR" altLang="en-US" sz="1600" dirty="0">
                  <a:highlight>
                    <a:srgbClr val="C0C0C0"/>
                  </a:highlight>
                  <a:latin typeface="SUITE" pitchFamily="2" charset="-127"/>
                  <a:ea typeface="SUITE" pitchFamily="2" charset="-127"/>
                </a:rPr>
                <a:t>구매하기 버튼 클릭하면 </a:t>
              </a:r>
              <a:r>
                <a:rPr lang="ko-KR" altLang="en-US" sz="1600" dirty="0" err="1">
                  <a:highlight>
                    <a:srgbClr val="C0C0C0"/>
                  </a:highlight>
                  <a:latin typeface="SUITE" pitchFamily="2" charset="-127"/>
                  <a:ea typeface="SUITE" pitchFamily="2" charset="-127"/>
                </a:rPr>
                <a:t>이니시스</a:t>
              </a:r>
              <a:r>
                <a:rPr lang="ko-KR" altLang="en-US" sz="1600" dirty="0">
                  <a:highlight>
                    <a:srgbClr val="C0C0C0"/>
                  </a:highlight>
                  <a:latin typeface="SUITE" pitchFamily="2" charset="-127"/>
                  <a:ea typeface="SUITE" pitchFamily="2" charset="-127"/>
                </a:rPr>
                <a:t> </a:t>
              </a:r>
              <a:r>
                <a:rPr lang="ko-KR" altLang="en-US" sz="1600" dirty="0" err="1">
                  <a:highlight>
                    <a:srgbClr val="C0C0C0"/>
                  </a:highlight>
                  <a:latin typeface="SUITE" pitchFamily="2" charset="-127"/>
                  <a:ea typeface="SUITE" pitchFamily="2" charset="-127"/>
                </a:rPr>
                <a:t>팝업창</a:t>
              </a:r>
              <a:r>
                <a:rPr lang="ko-KR" altLang="en-US" sz="1600" dirty="0">
                  <a:highlight>
                    <a:srgbClr val="C0C0C0"/>
                  </a:highlight>
                  <a:latin typeface="SUITE" pitchFamily="2" charset="-127"/>
                  <a:ea typeface="SUITE" pitchFamily="2" charset="-127"/>
                </a:rPr>
                <a:t> 로드</a:t>
              </a:r>
              <a:r>
                <a:rPr lang="en-US" altLang="ko-KR" sz="1600" dirty="0">
                  <a:highlight>
                    <a:srgbClr val="C0C0C0"/>
                  </a:highlight>
                  <a:latin typeface="SUITE" pitchFamily="2" charset="-127"/>
                  <a:ea typeface="SUITE" pitchFamily="2" charset="-127"/>
                </a:rPr>
                <a:t>.</a:t>
              </a:r>
              <a:endParaRPr lang="ko-KR" altLang="en-US" sz="1600" dirty="0">
                <a:highlight>
                  <a:srgbClr val="C0C0C0"/>
                </a:highlight>
                <a:latin typeface="SUITE" pitchFamily="2" charset="-127"/>
                <a:ea typeface="SUITE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3495453-9A1B-423F-96F1-5CECD39A5C5B}"/>
                </a:ext>
              </a:extLst>
            </p:cNvPr>
            <p:cNvSpPr/>
            <p:nvPr/>
          </p:nvSpPr>
          <p:spPr>
            <a:xfrm>
              <a:off x="2973070" y="5322570"/>
              <a:ext cx="468630" cy="2393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SUITE" pitchFamily="2" charset="-127"/>
                <a:ea typeface="SUITE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95189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B77318C-1ACB-4224-BFB1-E723A0E842B4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F6847EF5-B7D2-4300-AC70-2D7606332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7627F1E-9CD1-49C2-A07D-1F8DEA98869E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FC1A61-8C45-4881-804C-69C33D37EABB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결제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D6D216-7862-4011-81AA-E32F11683211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27B528-2306-4EA1-83D8-ED11C77C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2614295"/>
            <a:ext cx="4143375" cy="27412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D21394-BD94-4CDC-8DA2-D7D5103E2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570" y="1748790"/>
            <a:ext cx="3448050" cy="10280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FAC22C-2451-4A5F-81FB-17CDAEEDE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570" y="3409315"/>
            <a:ext cx="3894455" cy="291084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2266B92-E270-4FA1-B181-212D6E05A79E}"/>
              </a:ext>
            </a:extLst>
          </p:cNvPr>
          <p:cNvSpPr/>
          <p:nvPr/>
        </p:nvSpPr>
        <p:spPr>
          <a:xfrm rot="19420119">
            <a:off x="5386705" y="2508885"/>
            <a:ext cx="828040" cy="53594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0070C0"/>
              </a:solidFill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5A1474C-CCDA-4C97-954C-E9D0AA137F31}"/>
              </a:ext>
            </a:extLst>
          </p:cNvPr>
          <p:cNvSpPr/>
          <p:nvPr/>
        </p:nvSpPr>
        <p:spPr>
          <a:xfrm rot="5400000">
            <a:off x="7425690" y="2825115"/>
            <a:ext cx="828040" cy="53594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0070C0"/>
              </a:solidFill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FCB43-8CA6-4A2F-8216-3CA992B557E1}"/>
              </a:ext>
            </a:extLst>
          </p:cNvPr>
          <p:cNvSpPr txBox="1"/>
          <p:nvPr/>
        </p:nvSpPr>
        <p:spPr>
          <a:xfrm>
            <a:off x="4518025" y="3187065"/>
            <a:ext cx="231584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highlight>
                  <a:srgbClr val="C0C0C0"/>
                </a:highlight>
                <a:latin typeface="SUITE" pitchFamily="2" charset="-127"/>
                <a:ea typeface="SUITE" pitchFamily="2" charset="-127"/>
              </a:rPr>
              <a:t>주문조회 페이지로 이동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2EEA9F-49EF-40CE-99D4-A915C040C3F7}"/>
              </a:ext>
            </a:extLst>
          </p:cNvPr>
          <p:cNvSpPr txBox="1"/>
          <p:nvPr/>
        </p:nvSpPr>
        <p:spPr>
          <a:xfrm>
            <a:off x="1770380" y="4312920"/>
            <a:ext cx="333756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highlight>
                  <a:srgbClr val="C0C0C0"/>
                </a:highlight>
                <a:latin typeface="SUITE" pitchFamily="2" charset="-127"/>
                <a:ea typeface="SUITE" pitchFamily="2" charset="-127"/>
              </a:rPr>
              <a:t>결제에 성공하면 </a:t>
            </a:r>
            <a:r>
              <a:rPr lang="en-US" altLang="ko-KR" sz="2000" dirty="0">
                <a:highlight>
                  <a:srgbClr val="C0C0C0"/>
                </a:highlight>
                <a:latin typeface="SUITE" pitchFamily="2" charset="-127"/>
                <a:ea typeface="SUITE" pitchFamily="2" charset="-127"/>
              </a:rPr>
              <a:t>alert </a:t>
            </a:r>
            <a:r>
              <a:rPr lang="ko-KR" altLang="en-US" sz="2000" dirty="0">
                <a:highlight>
                  <a:srgbClr val="C0C0C0"/>
                </a:highlight>
                <a:latin typeface="SUITE" pitchFamily="2" charset="-127"/>
                <a:ea typeface="SUITE" pitchFamily="2" charset="-127"/>
              </a:rPr>
              <a:t>띄운 후 </a:t>
            </a:r>
          </a:p>
        </p:txBody>
      </p:sp>
    </p:spTree>
    <p:extLst>
      <p:ext uri="{BB962C8B-B14F-4D97-AF65-F5344CB8AC3E}">
        <p14:creationId xmlns:p14="http://schemas.microsoft.com/office/powerpoint/2010/main" val="1807074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B77318C-1ACB-4224-BFB1-E723A0E842B4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F6847EF5-B7D2-4300-AC70-2D7606332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7627F1E-9CD1-49C2-A07D-1F8DEA98869E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FC1A61-8C45-4881-804C-69C33D37EABB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결제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D6D216-7862-4011-81AA-E32F11683211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BA2E70-B1CD-46EA-9CBD-5EDEA6C16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180" y="3019425"/>
            <a:ext cx="8117205" cy="409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B8C732-24D2-4557-9B95-1BF6ED77A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090" y="4379595"/>
            <a:ext cx="7687945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3F4686-5917-468B-8EE0-AD48BEBDE77B}"/>
              </a:ext>
            </a:extLst>
          </p:cNvPr>
          <p:cNvSpPr txBox="1"/>
          <p:nvPr/>
        </p:nvSpPr>
        <p:spPr>
          <a:xfrm>
            <a:off x="1978660" y="2497455"/>
            <a:ext cx="491490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SUITE" pitchFamily="2" charset="-127"/>
                <a:ea typeface="SUITE" pitchFamily="2" charset="-127"/>
              </a:rPr>
              <a:t>tbl_order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(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주문테이블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)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에 주문 합산 내역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insert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C8B668-8CBA-401F-B406-B996447E77BE}"/>
              </a:ext>
            </a:extLst>
          </p:cNvPr>
          <p:cNvSpPr txBox="1"/>
          <p:nvPr/>
        </p:nvSpPr>
        <p:spPr>
          <a:xfrm>
            <a:off x="1978660" y="3787140"/>
            <a:ext cx="747077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SUITE" pitchFamily="2" charset="-127"/>
                <a:ea typeface="SUITE" pitchFamily="2" charset="-127"/>
              </a:rPr>
              <a:t>tbl_orderdetail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(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주문 상세 테이블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)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에 제품에 따른 주문 상세 내역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insert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9319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5890F43-D6C1-44E5-BEF8-EF4EA47F1D4B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D034342D-F0E2-43F0-9737-34B34D785F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A0BDA66-06DC-4452-BE86-D63436D65D00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750169F-5252-4F13-8AF0-F2609614A788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회원 주문 내역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3392DD2-F698-4585-BEF9-1C936BCB9711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A5745C-062F-491A-871D-7F8A94113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3425" y="2894330"/>
            <a:ext cx="3215640" cy="34258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FC38A5-8B38-409D-B0AE-06FE0D77991B}"/>
              </a:ext>
            </a:extLst>
          </p:cNvPr>
          <p:cNvSpPr/>
          <p:nvPr/>
        </p:nvSpPr>
        <p:spPr>
          <a:xfrm>
            <a:off x="2045335" y="4191000"/>
            <a:ext cx="661670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85363B-AF92-40AB-A576-3945A09A62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1865" y="2185670"/>
            <a:ext cx="1726565" cy="5924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6BDF566-8686-4578-B865-087D7CA6CE52}"/>
              </a:ext>
            </a:extLst>
          </p:cNvPr>
          <p:cNvSpPr/>
          <p:nvPr/>
        </p:nvSpPr>
        <p:spPr>
          <a:xfrm>
            <a:off x="6888480" y="1623695"/>
            <a:ext cx="4672330" cy="461200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2ED4A8-BCA0-4F24-B403-A9CA60075644}"/>
              </a:ext>
            </a:extLst>
          </p:cNvPr>
          <p:cNvSpPr/>
          <p:nvPr/>
        </p:nvSpPr>
        <p:spPr>
          <a:xfrm>
            <a:off x="922655" y="2195195"/>
            <a:ext cx="1764665" cy="591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10A670B-1D82-4A13-971B-1714F143B6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18325" y="1633855"/>
            <a:ext cx="4602480" cy="45694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954F93-C5F5-4D08-83D0-77CA5BF99138}"/>
              </a:ext>
            </a:extLst>
          </p:cNvPr>
          <p:cNvSpPr txBox="1"/>
          <p:nvPr/>
        </p:nvSpPr>
        <p:spPr>
          <a:xfrm>
            <a:off x="2124710" y="1588135"/>
            <a:ext cx="31788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>
                <a:latin typeface="SUITE" pitchFamily="2" charset="-127"/>
                <a:ea typeface="SUITE" pitchFamily="2" charset="-127"/>
              </a:rPr>
              <a:t>마이페이지 및 주문내역 조회 이동</a:t>
            </a:r>
            <a:endParaRPr lang="ko-KR" altLang="en-US" b="1" dirty="0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23B09-83C0-4A93-937F-52A1A204657C}"/>
              </a:ext>
            </a:extLst>
          </p:cNvPr>
          <p:cNvSpPr txBox="1"/>
          <p:nvPr/>
        </p:nvSpPr>
        <p:spPr>
          <a:xfrm>
            <a:off x="3714115" y="2272030"/>
            <a:ext cx="30137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우측 상단에 있는 버튼 클릭 </a:t>
            </a:r>
            <a:r>
              <a:rPr lang="en-US" altLang="ko-KR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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73670-98F0-4072-8AED-3D7EEC29A0EF}"/>
              </a:ext>
            </a:extLst>
          </p:cNvPr>
          <p:cNvSpPr txBox="1"/>
          <p:nvPr/>
        </p:nvSpPr>
        <p:spPr>
          <a:xfrm>
            <a:off x="4021455" y="3968750"/>
            <a:ext cx="2669540" cy="876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SUITE" pitchFamily="2" charset="-127"/>
                <a:ea typeface="SUITE" pitchFamily="2" charset="-127"/>
              </a:rPr>
              <a:t>마이페이지 메뉴에서</a:t>
            </a:r>
            <a:endParaRPr lang="en-US" altLang="ko-KR" dirty="0">
              <a:latin typeface="SUITE" pitchFamily="2" charset="-127"/>
              <a:ea typeface="SUITE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SUITE" pitchFamily="2" charset="-127"/>
                <a:ea typeface="SUITE" pitchFamily="2" charset="-127"/>
              </a:rPr>
              <a:t>주문 조회 버튼 클릭 </a:t>
            </a:r>
            <a:r>
              <a:rPr lang="en-US" altLang="ko-KR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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0980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0D4E4A57-2B9A-44A9-890A-FBD0AB635921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5E5943EA-99D2-40E1-8FD8-00A9CCA08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BB5B80F-2AC0-45CA-A468-BFF32E6AA9EF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FD78C4B-0023-46D5-8EAA-B199FB185411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회원 주문 내역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7A76E2C-4DA1-46DF-8177-F0A397B2B963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B06790-6B8D-4165-90CC-DC3C509E2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9340" y="2059940"/>
            <a:ext cx="10053320" cy="425958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F317BC3-7C27-4F67-B5B9-ACF247F2D6DC}"/>
              </a:ext>
            </a:extLst>
          </p:cNvPr>
          <p:cNvSpPr/>
          <p:nvPr/>
        </p:nvSpPr>
        <p:spPr>
          <a:xfrm>
            <a:off x="1341755" y="3818890"/>
            <a:ext cx="1418590" cy="182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77FBE0-820A-43B1-A87B-FFB1C7ABB48E}"/>
              </a:ext>
            </a:extLst>
          </p:cNvPr>
          <p:cNvSpPr/>
          <p:nvPr/>
        </p:nvSpPr>
        <p:spPr>
          <a:xfrm>
            <a:off x="1322705" y="6000750"/>
            <a:ext cx="1455420" cy="154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E48862-C8EB-411F-9937-6FC390E6ACA7}"/>
              </a:ext>
            </a:extLst>
          </p:cNvPr>
          <p:cNvSpPr txBox="1"/>
          <p:nvPr/>
        </p:nvSpPr>
        <p:spPr>
          <a:xfrm>
            <a:off x="1069340" y="1546225"/>
            <a:ext cx="27946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주문내역 조회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(</a:t>
            </a:r>
            <a:r>
              <a:rPr lang="ko-KR" altLang="en-US" dirty="0" err="1">
                <a:latin typeface="SUITE" pitchFamily="2" charset="-127"/>
                <a:ea typeface="SUITE" pitchFamily="2" charset="-127"/>
              </a:rPr>
              <a:t>최신순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 나열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)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9671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13F1155-E55B-4EF7-AF58-6CA90D90D52F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ED140E04-978C-4DAC-B257-85F266EB4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2471C17-C31A-48C6-B696-49C53DFD972C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CE10E0E-E846-4DF0-B6F4-A0CBA703BDB0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회원 주문 내역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2D84D4C-782D-48F5-AF33-93AA647101F8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B55E00-A642-416B-9B4C-989C647118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42440" y="5410835"/>
            <a:ext cx="8707120" cy="9048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747F810-0201-4599-B9FF-0444E46F6FFC}"/>
              </a:ext>
            </a:extLst>
          </p:cNvPr>
          <p:cNvSpPr/>
          <p:nvPr/>
        </p:nvSpPr>
        <p:spPr>
          <a:xfrm>
            <a:off x="1764665" y="5417185"/>
            <a:ext cx="8662670" cy="902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5B6F83-EAAB-4C43-921D-CEB01E17A89A}"/>
              </a:ext>
            </a:extLst>
          </p:cNvPr>
          <p:cNvSpPr/>
          <p:nvPr/>
        </p:nvSpPr>
        <p:spPr>
          <a:xfrm>
            <a:off x="1032510" y="2226945"/>
            <a:ext cx="10316845" cy="2516505"/>
          </a:xfrm>
          <a:prstGeom prst="rect">
            <a:avLst/>
          </a:prstGeom>
          <a:solidFill>
            <a:schemeClr val="lt1"/>
          </a:solidFill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401800-B086-4A17-B81D-140CEB56CAE6}"/>
              </a:ext>
            </a:extLst>
          </p:cNvPr>
          <p:cNvSpPr/>
          <p:nvPr/>
        </p:nvSpPr>
        <p:spPr>
          <a:xfrm>
            <a:off x="3900170" y="5956935"/>
            <a:ext cx="5384165" cy="280670"/>
          </a:xfrm>
          <a:prstGeom prst="rect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6900BD-2F58-4C35-A88A-2399D17C0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91565" y="2280285"/>
            <a:ext cx="10222230" cy="23933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66DC2A-1D14-4CDB-90CF-65E6E9B7A1FB}"/>
              </a:ext>
            </a:extLst>
          </p:cNvPr>
          <p:cNvSpPr txBox="1"/>
          <p:nvPr/>
        </p:nvSpPr>
        <p:spPr>
          <a:xfrm>
            <a:off x="1032510" y="1753870"/>
            <a:ext cx="658876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주문시간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주문코드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 err="1">
                <a:latin typeface="SUITE" pitchFamily="2" charset="-127"/>
                <a:ea typeface="SUITE" pitchFamily="2" charset="-127"/>
              </a:rPr>
              <a:t>상품이미지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상품명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선택한 맛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주문수량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주문상태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F7B56-F12B-4E99-8220-2ECD31ADF8B7}"/>
              </a:ext>
            </a:extLst>
          </p:cNvPr>
          <p:cNvSpPr txBox="1"/>
          <p:nvPr/>
        </p:nvSpPr>
        <p:spPr>
          <a:xfrm>
            <a:off x="1742440" y="4987925"/>
            <a:ext cx="342138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-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 주문내역 검색 </a:t>
            </a:r>
            <a:r>
              <a:rPr lang="en-US" altLang="ko-KR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제품명과 맛 검색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8042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738A8A8E-EDF4-41BF-BBCC-452BD7E1C84E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9A63B2BB-E25E-4C6A-B620-0D82BC47B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8582CA5-E410-45F8-A50A-A8D91906B94B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0171948-6EE8-438C-821D-7164A1B592F7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회원 주문 내역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180DFF0-3A04-4E6F-B340-F44385F6C05B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FDA0ED-F08A-4F19-87D9-92CDA0532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0215" y="2754630"/>
            <a:ext cx="10823575" cy="344551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8F7B98-689F-41EE-9AC0-8EFC3E475C21}"/>
              </a:ext>
            </a:extLst>
          </p:cNvPr>
          <p:cNvSpPr/>
          <p:nvPr/>
        </p:nvSpPr>
        <p:spPr>
          <a:xfrm>
            <a:off x="9509125" y="3545840"/>
            <a:ext cx="814070" cy="231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C05B28-6694-4969-9D68-0B9FCA5F8E61}"/>
              </a:ext>
            </a:extLst>
          </p:cNvPr>
          <p:cNvSpPr/>
          <p:nvPr/>
        </p:nvSpPr>
        <p:spPr>
          <a:xfrm>
            <a:off x="9157335" y="5006975"/>
            <a:ext cx="1553845" cy="4806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D6566C-408F-48BD-BE2C-C2DA6B8D852C}"/>
              </a:ext>
            </a:extLst>
          </p:cNvPr>
          <p:cNvSpPr txBox="1"/>
          <p:nvPr/>
        </p:nvSpPr>
        <p:spPr>
          <a:xfrm>
            <a:off x="1169035" y="1701800"/>
            <a:ext cx="4296410" cy="876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b="1" dirty="0">
                <a:latin typeface="SUITE" pitchFamily="2" charset="-127"/>
                <a:ea typeface="SUITE" pitchFamily="2" charset="-127"/>
              </a:rPr>
              <a:t>주문상태 별 표기</a:t>
            </a:r>
            <a:endParaRPr lang="en-US" altLang="ko-KR" b="1" dirty="0">
              <a:latin typeface="SUITE" pitchFamily="2" charset="-127"/>
              <a:ea typeface="SUITE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주문완료 </a:t>
            </a:r>
            <a:r>
              <a:rPr lang="en-US" altLang="ko-KR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준비중 </a:t>
            </a:r>
            <a:r>
              <a:rPr lang="en-US" altLang="ko-KR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픽업대기 </a:t>
            </a:r>
            <a:r>
              <a:rPr lang="en-US" altLang="ko-KR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픽업완료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83131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718E9621-D34E-4C4B-BAEF-45A11794333B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31FD1BCA-3DAE-45EC-BF26-4EDD4F414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DC95DC2-AA6D-4041-A464-46368D24785F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9AC250A-B495-4C9D-9C83-DB0BF2C19A04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회원 주문 내역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757273F-62EA-41FF-AE43-EB84CCC62D6B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06EA3E-C420-46BD-B2BF-3ECE0BB58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420" y="2713990"/>
            <a:ext cx="10903585" cy="37782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61C494C-9F42-4A4A-A2F5-534FDF25F1F1}"/>
              </a:ext>
            </a:extLst>
          </p:cNvPr>
          <p:cNvSpPr/>
          <p:nvPr/>
        </p:nvSpPr>
        <p:spPr>
          <a:xfrm>
            <a:off x="9790430" y="3627755"/>
            <a:ext cx="1035685" cy="267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12E0E6-7622-4898-BF8F-4F911EEF478A}"/>
              </a:ext>
            </a:extLst>
          </p:cNvPr>
          <p:cNvSpPr/>
          <p:nvPr/>
        </p:nvSpPr>
        <p:spPr>
          <a:xfrm>
            <a:off x="9818370" y="5542280"/>
            <a:ext cx="1035685" cy="267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F3E3D-F5DD-42D1-8B70-8644D4C7FDD8}"/>
              </a:ext>
            </a:extLst>
          </p:cNvPr>
          <p:cNvSpPr txBox="1"/>
          <p:nvPr/>
        </p:nvSpPr>
        <p:spPr>
          <a:xfrm>
            <a:off x="1169035" y="1701800"/>
            <a:ext cx="4296410" cy="876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b="1" dirty="0">
                <a:latin typeface="SUITE" pitchFamily="2" charset="-127"/>
                <a:ea typeface="SUITE" pitchFamily="2" charset="-127"/>
              </a:rPr>
              <a:t>주문상태 별 표기</a:t>
            </a:r>
            <a:endParaRPr lang="en-US" altLang="ko-KR" b="1" dirty="0">
              <a:latin typeface="SUITE" pitchFamily="2" charset="-127"/>
              <a:ea typeface="SUITE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주문완료 </a:t>
            </a:r>
            <a:r>
              <a:rPr lang="en-US" altLang="ko-KR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준비중 </a:t>
            </a:r>
            <a:r>
              <a:rPr lang="en-US" altLang="ko-KR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픽업대기 </a:t>
            </a:r>
            <a:r>
              <a:rPr lang="en-US" altLang="ko-KR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픽업완료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2815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A329BEF-E7F8-4A5B-A865-1DC90D6B3366}"/>
              </a:ext>
            </a:extLst>
          </p:cNvPr>
          <p:cNvGrpSpPr/>
          <p:nvPr/>
        </p:nvGrpSpPr>
        <p:grpSpPr>
          <a:xfrm>
            <a:off x="1564640" y="1851025"/>
            <a:ext cx="2338070" cy="3811905"/>
            <a:chOff x="1564640" y="1851025"/>
            <a:chExt cx="2338070" cy="381190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DA9AFDC-FA14-4B84-93C4-5DD7A6D417CF}"/>
                </a:ext>
              </a:extLst>
            </p:cNvPr>
            <p:cNvSpPr/>
            <p:nvPr/>
          </p:nvSpPr>
          <p:spPr>
            <a:xfrm>
              <a:off x="1564640" y="2229485"/>
              <a:ext cx="2338070" cy="3433445"/>
            </a:xfrm>
            <a:prstGeom prst="roundRect">
              <a:avLst/>
            </a:prstGeom>
            <a:solidFill>
              <a:srgbClr val="FAFAF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" tIns="540000"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도입</a:t>
              </a:r>
              <a:endParaRPr lang="en-US" altLang="ko-KR" b="1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         </a:t>
              </a:r>
              <a:r>
                <a:rPr lang="en-US" altLang="ko-KR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· </a:t>
              </a:r>
              <a:r>
                <a:rPr lang="ko-KR" altLang="en-US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개발목표</a:t>
              </a:r>
              <a:endPara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         </a:t>
              </a:r>
              <a:r>
                <a:rPr lang="en-US" altLang="ko-KR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· </a:t>
              </a:r>
              <a:r>
                <a:rPr lang="ko-KR" altLang="en-US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개발환경</a:t>
              </a:r>
              <a:endPara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         · </a:t>
              </a:r>
              <a:r>
                <a:rPr lang="ko-KR" altLang="en-US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팀원 소개</a:t>
              </a:r>
              <a:endPara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4FA0F50-48AE-4891-9590-6C5DADEBF816}"/>
                </a:ext>
              </a:extLst>
            </p:cNvPr>
            <p:cNvSpPr/>
            <p:nvPr/>
          </p:nvSpPr>
          <p:spPr>
            <a:xfrm>
              <a:off x="2353945" y="1851025"/>
              <a:ext cx="759460" cy="756285"/>
            </a:xfrm>
            <a:prstGeom prst="ellipse">
              <a:avLst/>
            </a:prstGeom>
            <a:solidFill>
              <a:srgbClr val="ABDCD7"/>
            </a:solidFill>
            <a:ln>
              <a:solidFill>
                <a:srgbClr val="ABDC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SUITE Heavy" pitchFamily="2" charset="-127"/>
                  <a:ea typeface="SUITE Heavy" pitchFamily="2" charset="-127"/>
                </a:rPr>
                <a:t>1</a:t>
              </a:r>
              <a:endParaRPr lang="ko-KR" altLang="en-US" sz="2800" dirty="0">
                <a:latin typeface="SUITE Heavy" pitchFamily="2" charset="-127"/>
                <a:ea typeface="SUITE Heavy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D0E40A8-AF49-4EEE-A231-54157A2D884F}"/>
              </a:ext>
            </a:extLst>
          </p:cNvPr>
          <p:cNvSpPr txBox="1"/>
          <p:nvPr/>
        </p:nvSpPr>
        <p:spPr>
          <a:xfrm>
            <a:off x="5554980" y="718185"/>
            <a:ext cx="1082040" cy="708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UITE Heavy" pitchFamily="2" charset="-127"/>
                <a:ea typeface="SUITE Heavy" pitchFamily="2" charset="-127"/>
              </a:rPr>
              <a:t>목차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EEAAE1-C617-4342-8454-573F0342E8E9}"/>
              </a:ext>
            </a:extLst>
          </p:cNvPr>
          <p:cNvGrpSpPr/>
          <p:nvPr/>
        </p:nvGrpSpPr>
        <p:grpSpPr>
          <a:xfrm>
            <a:off x="4926965" y="1851025"/>
            <a:ext cx="2338070" cy="3811905"/>
            <a:chOff x="4926965" y="1851025"/>
            <a:chExt cx="2338070" cy="381190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1E21C47-AEF3-4AA8-8A64-1C6C1152B10B}"/>
                </a:ext>
              </a:extLst>
            </p:cNvPr>
            <p:cNvSpPr/>
            <p:nvPr/>
          </p:nvSpPr>
          <p:spPr>
            <a:xfrm>
              <a:off x="4926965" y="2229485"/>
              <a:ext cx="2338070" cy="3433445"/>
            </a:xfrm>
            <a:prstGeom prst="roundRect">
              <a:avLst/>
            </a:prstGeom>
            <a:solidFill>
              <a:srgbClr val="FAFAF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" tIns="540000" rtlCol="0" anchor="t" anchorCtr="0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전개</a:t>
              </a:r>
              <a:endParaRPr lang="en-US" altLang="ko-KR" b="1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       </a:t>
              </a:r>
              <a:r>
                <a:rPr lang="ko-KR" altLang="en-US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· DB</a:t>
              </a:r>
              <a:r>
                <a:rPr lang="ko-KR" altLang="en-US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 설계</a:t>
              </a:r>
              <a:endPara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        · </a:t>
              </a:r>
              <a:r>
                <a:rPr lang="ko-KR" altLang="en-US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다이어그램</a:t>
              </a:r>
              <a:endPara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        </a:t>
              </a:r>
              <a:r>
                <a:rPr lang="en-US" altLang="ko-KR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· </a:t>
              </a:r>
              <a:r>
                <a:rPr lang="ko-KR" altLang="en-US" dirty="0">
                  <a:solidFill>
                    <a:schemeClr val="tx1"/>
                  </a:solidFill>
                  <a:latin typeface="SUITE" pitchFamily="2" charset="-127"/>
                  <a:ea typeface="SUITE" pitchFamily="2" charset="-127"/>
                </a:rPr>
                <a:t> 산출물 시연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E0F5801-A56C-4AEC-A0AF-7359A19E56D2}"/>
                </a:ext>
              </a:extLst>
            </p:cNvPr>
            <p:cNvSpPr/>
            <p:nvPr/>
          </p:nvSpPr>
          <p:spPr>
            <a:xfrm>
              <a:off x="5716270" y="1851025"/>
              <a:ext cx="759460" cy="756285"/>
            </a:xfrm>
            <a:prstGeom prst="ellipse">
              <a:avLst/>
            </a:prstGeom>
            <a:solidFill>
              <a:srgbClr val="ABDCD7"/>
            </a:solidFill>
            <a:ln>
              <a:solidFill>
                <a:srgbClr val="ABDC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SUITE Heavy" pitchFamily="2" charset="-127"/>
                  <a:ea typeface="SUITE Heavy" pitchFamily="2" charset="-127"/>
                </a:rPr>
                <a:t>2</a:t>
              </a:r>
              <a:endParaRPr lang="ko-KR" altLang="en-US" sz="2800" dirty="0">
                <a:latin typeface="SUITE Heavy" pitchFamily="2" charset="-127"/>
                <a:ea typeface="SUITE Heavy" pitchFamily="2" charset="-127"/>
              </a:endParaRP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792575-A802-4DC5-A313-221475F563F9}"/>
              </a:ext>
            </a:extLst>
          </p:cNvPr>
          <p:cNvSpPr/>
          <p:nvPr/>
        </p:nvSpPr>
        <p:spPr>
          <a:xfrm>
            <a:off x="8271510" y="2229485"/>
            <a:ext cx="2338070" cy="3433445"/>
          </a:xfrm>
          <a:prstGeom prst="roundRect">
            <a:avLst/>
          </a:prstGeom>
          <a:solidFill>
            <a:srgbClr val="FAFAF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tIns="540000" rtlCol="0" anchor="t" anchorCtr="0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정리</a:t>
            </a:r>
            <a:endParaRPr lang="en-US" altLang="ko-KR" b="1" dirty="0">
              <a:solidFill>
                <a:schemeClr val="tx1"/>
              </a:solidFill>
              <a:latin typeface="SUITE" pitchFamily="2" charset="-127"/>
              <a:ea typeface="SUITE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SUITE" pitchFamily="2" charset="-127"/>
              <a:ea typeface="SUITE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      </a:t>
            </a:r>
            <a:r>
              <a:rPr lang="en-US" altLang="ko-KR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· </a:t>
            </a:r>
            <a:r>
              <a:rPr lang="ko-KR" altLang="en-US" dirty="0">
                <a:solidFill>
                  <a:schemeClr val="tx1"/>
                </a:solidFill>
                <a:latin typeface="SUITE" pitchFamily="2" charset="-127"/>
                <a:ea typeface="SUITE" pitchFamily="2" charset="-127"/>
              </a:rPr>
              <a:t>소감 및 질문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567261-0730-4181-B88B-95602541F6BA}"/>
              </a:ext>
            </a:extLst>
          </p:cNvPr>
          <p:cNvSpPr/>
          <p:nvPr/>
        </p:nvSpPr>
        <p:spPr>
          <a:xfrm>
            <a:off x="9060815" y="1851025"/>
            <a:ext cx="759460" cy="756285"/>
          </a:xfrm>
          <a:prstGeom prst="ellipse">
            <a:avLst/>
          </a:prstGeom>
          <a:solidFill>
            <a:srgbClr val="ABDCD7"/>
          </a:solidFill>
          <a:ln>
            <a:solidFill>
              <a:srgbClr val="ABD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SUITE Heavy" pitchFamily="2" charset="-127"/>
                <a:ea typeface="SUITE Heavy" pitchFamily="2" charset="-127"/>
              </a:rPr>
              <a:t>3</a:t>
            </a:r>
            <a:endParaRPr lang="ko-KR" altLang="en-US" sz="2800" dirty="0">
              <a:latin typeface="SUITE Heavy" pitchFamily="2" charset="-127"/>
              <a:ea typeface="SUITE Heav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9070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B91C375-8AFD-4644-8EB3-DF5B72770DA6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B73E1590-9FAE-42F5-9162-868A7ED59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B66A9B1-4BDC-4C00-9A16-250D899B8DF0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5F799D8-267A-461C-BA9A-41517B6A517A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회원 주문 내역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6EDE2D7-1209-41E6-910D-7434AAAAF564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A962F6-6428-4D94-B29B-76AB155584E6}"/>
              </a:ext>
            </a:extLst>
          </p:cNvPr>
          <p:cNvSpPr/>
          <p:nvPr/>
        </p:nvSpPr>
        <p:spPr>
          <a:xfrm>
            <a:off x="1002665" y="3785235"/>
            <a:ext cx="9895840" cy="1303655"/>
          </a:xfrm>
          <a:prstGeom prst="rect">
            <a:avLst/>
          </a:prstGeom>
          <a:solidFill>
            <a:schemeClr val="lt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F8673F-837D-4BCC-ADD7-AD58A1E4B7A7}"/>
              </a:ext>
            </a:extLst>
          </p:cNvPr>
          <p:cNvSpPr/>
          <p:nvPr/>
        </p:nvSpPr>
        <p:spPr>
          <a:xfrm>
            <a:off x="952500" y="2421255"/>
            <a:ext cx="10106660" cy="1483995"/>
          </a:xfrm>
          <a:prstGeom prst="rect">
            <a:avLst/>
          </a:prstGeom>
          <a:solidFill>
            <a:schemeClr val="lt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CFA3EB-5D9D-44BD-9C62-270F83150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025" y="2433320"/>
            <a:ext cx="10046970" cy="14097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3D06A6B-7CD8-496E-9A7F-33DA07211B8D}"/>
              </a:ext>
            </a:extLst>
          </p:cNvPr>
          <p:cNvSpPr/>
          <p:nvPr/>
        </p:nvSpPr>
        <p:spPr>
          <a:xfrm>
            <a:off x="912495" y="4399915"/>
            <a:ext cx="10116820" cy="1483995"/>
          </a:xfrm>
          <a:prstGeom prst="rect">
            <a:avLst/>
          </a:prstGeom>
          <a:solidFill>
            <a:schemeClr val="lt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8DB495-4CCA-4250-9756-40BCBAF6296F}"/>
              </a:ext>
            </a:extLst>
          </p:cNvPr>
          <p:cNvSpPr/>
          <p:nvPr/>
        </p:nvSpPr>
        <p:spPr>
          <a:xfrm>
            <a:off x="1143000" y="3544570"/>
            <a:ext cx="1373505" cy="300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3A1C70-7BD1-439B-ACB4-4B207FFB36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0755" y="4423410"/>
            <a:ext cx="10039985" cy="14001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043BA5-771F-4B50-AEBE-46BCDCF988FD}"/>
              </a:ext>
            </a:extLst>
          </p:cNvPr>
          <p:cNvSpPr/>
          <p:nvPr/>
        </p:nvSpPr>
        <p:spPr>
          <a:xfrm>
            <a:off x="1132840" y="5549265"/>
            <a:ext cx="2366010" cy="2609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4F136-3F9C-4A2A-B0A2-987A391DC00C}"/>
              </a:ext>
            </a:extLst>
          </p:cNvPr>
          <p:cNvSpPr txBox="1"/>
          <p:nvPr/>
        </p:nvSpPr>
        <p:spPr>
          <a:xfrm>
            <a:off x="912495" y="1737360"/>
            <a:ext cx="14160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b="1" dirty="0">
                <a:latin typeface="SUITE" pitchFamily="2" charset="-127"/>
                <a:ea typeface="SUITE" pitchFamily="2" charset="-127"/>
              </a:rPr>
              <a:t>기간별 검색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CE6B2-33A7-466F-BDE8-AA9A2BCB49F6}"/>
              </a:ext>
            </a:extLst>
          </p:cNvPr>
          <p:cNvSpPr txBox="1"/>
          <p:nvPr/>
        </p:nvSpPr>
        <p:spPr>
          <a:xfrm>
            <a:off x="829945" y="6014085"/>
            <a:ext cx="43218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 err="1">
                <a:latin typeface="SUITE" pitchFamily="2" charset="-127"/>
                <a:ea typeface="SUITE" pitchFamily="2" charset="-127"/>
              </a:rPr>
              <a:t>선택별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 기간 변동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(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유효하지 않는 날짜는 제외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)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0959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2C63EDC-A11B-43AD-A462-336A89774AA1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AFD6E837-5DE4-47A0-B79B-02D477CDFF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8E5F347-315E-402E-84C2-8B2FA5E2FF5F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6DD7E4B-6D6C-4534-8CDB-7A4E10B0964C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지점 찾기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B53CD15-65EA-466F-A58F-4A844310F09E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25F3CD-658D-46F1-B2B3-D8CF6E820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4240" y="2395220"/>
            <a:ext cx="4086860" cy="6096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0140DEC-E453-4902-8704-FFBAABFAF3B6}"/>
              </a:ext>
            </a:extLst>
          </p:cNvPr>
          <p:cNvSpPr/>
          <p:nvPr/>
        </p:nvSpPr>
        <p:spPr>
          <a:xfrm>
            <a:off x="912495" y="2381250"/>
            <a:ext cx="4090670" cy="59182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CB1327-3318-4509-A4FD-ACCBF5293904}"/>
              </a:ext>
            </a:extLst>
          </p:cNvPr>
          <p:cNvSpPr/>
          <p:nvPr/>
        </p:nvSpPr>
        <p:spPr>
          <a:xfrm>
            <a:off x="3429000" y="2471420"/>
            <a:ext cx="711835" cy="360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B8D09D-BF0C-4DEB-9E63-ECBFA80DE0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04840" y="2353310"/>
            <a:ext cx="5704840" cy="420624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D85A34-C16B-422D-8C52-D6143463769F}"/>
              </a:ext>
            </a:extLst>
          </p:cNvPr>
          <p:cNvSpPr/>
          <p:nvPr/>
        </p:nvSpPr>
        <p:spPr>
          <a:xfrm>
            <a:off x="7539990" y="2632075"/>
            <a:ext cx="1022985" cy="340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80CCCEC-C960-4FA7-AA64-EC1D677709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9755" y="4229735"/>
            <a:ext cx="4986655" cy="2203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7C8C70-60C9-4AD6-B7F0-1F8A8F68A999}"/>
              </a:ext>
            </a:extLst>
          </p:cNvPr>
          <p:cNvSpPr txBox="1"/>
          <p:nvPr/>
        </p:nvSpPr>
        <p:spPr>
          <a:xfrm>
            <a:off x="912495" y="1809750"/>
            <a:ext cx="16675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b="1" dirty="0">
                <a:latin typeface="SUITE" pitchFamily="2" charset="-127"/>
                <a:ea typeface="SUITE" pitchFamily="2" charset="-127"/>
              </a:rPr>
              <a:t>지점 찾기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D3FD15-7CBF-457A-BBF7-6F456BF19B34}"/>
              </a:ext>
            </a:extLst>
          </p:cNvPr>
          <p:cNvSpPr txBox="1"/>
          <p:nvPr/>
        </p:nvSpPr>
        <p:spPr>
          <a:xfrm>
            <a:off x="6423660" y="1809750"/>
            <a:ext cx="2231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b="1" dirty="0">
                <a:latin typeface="SUITE" pitchFamily="2" charset="-127"/>
                <a:ea typeface="SUITE" pitchFamily="2" charset="-127"/>
              </a:rPr>
              <a:t>기본 </a:t>
            </a:r>
            <a:r>
              <a:rPr lang="en-US" altLang="ko-KR" b="1" dirty="0">
                <a:latin typeface="SUITE" pitchFamily="2" charset="-127"/>
                <a:ea typeface="SUITE" pitchFamily="2" charset="-127"/>
              </a:rPr>
              <a:t>– </a:t>
            </a:r>
            <a:r>
              <a:rPr lang="ko-KR" altLang="en-US" b="1" dirty="0">
                <a:latin typeface="SUITE" pitchFamily="2" charset="-127"/>
                <a:ea typeface="SUITE" pitchFamily="2" charset="-127"/>
              </a:rPr>
              <a:t>리스트로 검색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249C44-830B-47B4-A9D1-53BD331003D6}"/>
              </a:ext>
            </a:extLst>
          </p:cNvPr>
          <p:cNvSpPr txBox="1"/>
          <p:nvPr/>
        </p:nvSpPr>
        <p:spPr>
          <a:xfrm>
            <a:off x="579755" y="3273425"/>
            <a:ext cx="5192395" cy="876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SUITE" pitchFamily="2" charset="-127"/>
                <a:ea typeface="SUITE" pitchFamily="2" charset="-127"/>
              </a:rPr>
              <a:t>리스트로 검색</a:t>
            </a:r>
            <a:endParaRPr lang="en-US" altLang="ko-KR" dirty="0">
              <a:latin typeface="SUITE" pitchFamily="2" charset="-127"/>
              <a:ea typeface="SUITE" pitchFamily="2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SUITE" pitchFamily="2" charset="-127"/>
                <a:ea typeface="SUITE" pitchFamily="2" charset="-127"/>
              </a:rPr>
              <a:t>지점 클릭 시 정보 나열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(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지점주소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전화번호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홈페이지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)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20722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CC598BF3-B6E3-423B-9B8C-9AC54125D2A3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9CCE66BD-4CBE-4C8F-8053-A9063CB3CB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D6B0C80-5137-4990-B602-D26B03B8D28E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0A45002-F825-4797-8A54-451B697A66CA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지점 찾기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CE3472-732A-46A2-9BFC-3DD45E87E59F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9A818B-13BD-4979-BD9F-A6C9A1C220BF}"/>
              </a:ext>
            </a:extLst>
          </p:cNvPr>
          <p:cNvSpPr/>
          <p:nvPr/>
        </p:nvSpPr>
        <p:spPr>
          <a:xfrm>
            <a:off x="1002665" y="3785235"/>
            <a:ext cx="9895840" cy="1303655"/>
          </a:xfrm>
          <a:prstGeom prst="rect">
            <a:avLst/>
          </a:prstGeom>
          <a:solidFill>
            <a:schemeClr val="lt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F1E5E9-0377-425B-9264-F8C193B95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285" y="2616835"/>
            <a:ext cx="10953750" cy="38601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70EEFEE-139D-4CF0-A978-378F2E8A44DD}"/>
              </a:ext>
            </a:extLst>
          </p:cNvPr>
          <p:cNvSpPr/>
          <p:nvPr/>
        </p:nvSpPr>
        <p:spPr>
          <a:xfrm>
            <a:off x="4341495" y="2852420"/>
            <a:ext cx="1666240" cy="262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AB27C7-FCE9-4C1A-A535-39CFB7220367}"/>
              </a:ext>
            </a:extLst>
          </p:cNvPr>
          <p:cNvSpPr/>
          <p:nvPr/>
        </p:nvSpPr>
        <p:spPr>
          <a:xfrm>
            <a:off x="3850005" y="3272790"/>
            <a:ext cx="4453890" cy="302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E0996C-4F19-4DD9-9ACB-1CA6A6890B14}"/>
              </a:ext>
            </a:extLst>
          </p:cNvPr>
          <p:cNvSpPr/>
          <p:nvPr/>
        </p:nvSpPr>
        <p:spPr>
          <a:xfrm>
            <a:off x="962660" y="3895090"/>
            <a:ext cx="10467340" cy="2446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3D1BDD-54C5-479E-869E-78CAFDCA03AB}"/>
              </a:ext>
            </a:extLst>
          </p:cNvPr>
          <p:cNvSpPr txBox="1"/>
          <p:nvPr/>
        </p:nvSpPr>
        <p:spPr>
          <a:xfrm>
            <a:off x="962660" y="1655445"/>
            <a:ext cx="27139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b="1" dirty="0">
                <a:latin typeface="SUITE" pitchFamily="2" charset="-127"/>
                <a:ea typeface="SUITE" pitchFamily="2" charset="-127"/>
              </a:rPr>
              <a:t>리스트로 검색에서 검색 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988E30-4A5E-424F-90FA-6F1E1D491C46}"/>
              </a:ext>
            </a:extLst>
          </p:cNvPr>
          <p:cNvSpPr txBox="1"/>
          <p:nvPr/>
        </p:nvSpPr>
        <p:spPr>
          <a:xfrm>
            <a:off x="1002665" y="2246630"/>
            <a:ext cx="45497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latin typeface="SUITE" pitchFamily="2" charset="-127"/>
                <a:ea typeface="SUITE" pitchFamily="2" charset="-127"/>
              </a:rPr>
              <a:t>엔터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 및 검색 버튼 클릭 </a:t>
            </a:r>
            <a:r>
              <a:rPr lang="en-US" altLang="ko-KR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아코디언 타입으로 반환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421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CC598BF3-B6E3-423B-9B8C-9AC54125D2A3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9CCE66BD-4CBE-4C8F-8053-A9063CB3CB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D6B0C80-5137-4990-B602-D26B03B8D28E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0A45002-F825-4797-8A54-451B697A66CA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지점 찾기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CE3472-732A-46A2-9BFC-3DD45E87E59F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3D1BDD-54C5-479E-869E-78CAFDCA03AB}"/>
              </a:ext>
            </a:extLst>
          </p:cNvPr>
          <p:cNvSpPr txBox="1"/>
          <p:nvPr/>
        </p:nvSpPr>
        <p:spPr>
          <a:xfrm>
            <a:off x="962660" y="1655445"/>
            <a:ext cx="27139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b="1" dirty="0">
                <a:latin typeface="SUITE" pitchFamily="2" charset="-127"/>
                <a:ea typeface="SUITE" pitchFamily="2" charset="-127"/>
              </a:rPr>
              <a:t>리스트로 검색에서 검색 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988E30-4A5E-424F-90FA-6F1E1D491C46}"/>
              </a:ext>
            </a:extLst>
          </p:cNvPr>
          <p:cNvSpPr txBox="1"/>
          <p:nvPr/>
        </p:nvSpPr>
        <p:spPr>
          <a:xfrm>
            <a:off x="1002665" y="2246630"/>
            <a:ext cx="37147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SUITE" pitchFamily="2" charset="-127"/>
                <a:ea typeface="SUITE" pitchFamily="2" charset="-127"/>
              </a:rPr>
              <a:t>검색 기능 </a:t>
            </a:r>
            <a:r>
              <a:rPr lang="en-US" altLang="ko-KR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지점명</a:t>
            </a:r>
            <a:r>
              <a:rPr lang="ko-KR" altLang="en-US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 및 주소도 검색 가능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86CAE2-6B80-4B7D-803C-6584DB0306E7}"/>
              </a:ext>
            </a:extLst>
          </p:cNvPr>
          <p:cNvSpPr/>
          <p:nvPr/>
        </p:nvSpPr>
        <p:spPr>
          <a:xfrm>
            <a:off x="1002665" y="3785235"/>
            <a:ext cx="9895840" cy="1303655"/>
          </a:xfrm>
          <a:prstGeom prst="rect">
            <a:avLst/>
          </a:prstGeom>
          <a:solidFill>
            <a:schemeClr val="lt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870ECD6-1F1B-4213-80AF-680AD6D90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3560" y="2944495"/>
            <a:ext cx="11105515" cy="326517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137B47-BAE9-453E-A9B2-9F734CD0FBCE}"/>
              </a:ext>
            </a:extLst>
          </p:cNvPr>
          <p:cNvSpPr/>
          <p:nvPr/>
        </p:nvSpPr>
        <p:spPr>
          <a:xfrm>
            <a:off x="3639820" y="3624580"/>
            <a:ext cx="410845" cy="340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FAAC01-8502-4B48-93AE-EEDE3B417FA1}"/>
              </a:ext>
            </a:extLst>
          </p:cNvPr>
          <p:cNvSpPr/>
          <p:nvPr/>
        </p:nvSpPr>
        <p:spPr>
          <a:xfrm>
            <a:off x="1644015" y="4747260"/>
            <a:ext cx="130175" cy="1301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EA82DC-FA5D-4848-8D6E-5E08337150D8}"/>
              </a:ext>
            </a:extLst>
          </p:cNvPr>
          <p:cNvSpPr/>
          <p:nvPr/>
        </p:nvSpPr>
        <p:spPr>
          <a:xfrm>
            <a:off x="1383665" y="5739765"/>
            <a:ext cx="130175" cy="1301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595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C596DA0D-20C6-4E87-8270-1C4F8942FA7D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97A99888-C2A4-441D-8E98-0B18A9F9E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7F413AA-6C23-4DB2-B696-55190F0814F9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B5D441-B484-4589-80B3-ABD70BD31045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지점 찾기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62B516A-A872-4150-A714-AB54E628302D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87514F-ED55-41FD-B1F1-4C10DD5017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7405" y="3100070"/>
            <a:ext cx="10537825" cy="3054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BAB758-A1EC-49D4-AB55-3B574289AAE9}"/>
              </a:ext>
            </a:extLst>
          </p:cNvPr>
          <p:cNvSpPr txBox="1"/>
          <p:nvPr/>
        </p:nvSpPr>
        <p:spPr>
          <a:xfrm>
            <a:off x="1139190" y="1640205"/>
            <a:ext cx="15201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b="1" dirty="0">
                <a:latin typeface="SUITE" pitchFamily="2" charset="-127"/>
                <a:ea typeface="SUITE" pitchFamily="2" charset="-127"/>
              </a:rPr>
              <a:t>지도로 검색</a:t>
            </a:r>
            <a:endParaRPr lang="en-US" altLang="ko-KR" b="1" dirty="0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8B757-A363-4628-A422-3CAAA6B4D891}"/>
              </a:ext>
            </a:extLst>
          </p:cNvPr>
          <p:cNvSpPr txBox="1"/>
          <p:nvPr/>
        </p:nvSpPr>
        <p:spPr>
          <a:xfrm>
            <a:off x="1753870" y="2116455"/>
            <a:ext cx="2272030" cy="876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 err="1">
                <a:latin typeface="SUITE" pitchFamily="2" charset="-127"/>
                <a:ea typeface="SUITE" pitchFamily="2" charset="-127"/>
              </a:rPr>
              <a:t>현위치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실제 접속 위치</a:t>
            </a:r>
            <a:endParaRPr lang="en-US" altLang="ko-KR" dirty="0">
              <a:latin typeface="SUITE" pitchFamily="2" charset="-127"/>
              <a:ea typeface="SUITE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latin typeface="SUITE" pitchFamily="2" charset="-127"/>
                <a:ea typeface="SUITE" pitchFamily="2" charset="-127"/>
              </a:rPr>
              <a:t>각 지점별 위치 표시</a:t>
            </a:r>
          </a:p>
        </p:txBody>
      </p:sp>
    </p:spTree>
    <p:extLst>
      <p:ext uri="{BB962C8B-B14F-4D97-AF65-F5344CB8AC3E}">
        <p14:creationId xmlns:p14="http://schemas.microsoft.com/office/powerpoint/2010/main" val="8439213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43DD87E-2103-4954-B6E9-4D82DFDB19EC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6CA31741-553D-43D7-99E6-04BABBEBE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E737F2D-9957-4955-A9D6-68BDF496B720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803FB17-72B0-4110-A5E2-3F35538C2EDB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지점 찾기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C1767E6-E63B-4BC5-8098-178C430BD034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557E98-5A5A-40B1-AF83-5ABC3CF34DDD}"/>
              </a:ext>
            </a:extLst>
          </p:cNvPr>
          <p:cNvSpPr txBox="1"/>
          <p:nvPr/>
        </p:nvSpPr>
        <p:spPr>
          <a:xfrm>
            <a:off x="1139190" y="1640205"/>
            <a:ext cx="26193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b="1" dirty="0">
                <a:latin typeface="SUITE" pitchFamily="2" charset="-127"/>
                <a:ea typeface="SUITE" pitchFamily="2" charset="-127"/>
              </a:rPr>
              <a:t>지도로 검색에서 검색 시</a:t>
            </a:r>
            <a:endParaRPr lang="en-US" altLang="ko-KR" b="1" dirty="0"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C44CEA-8456-41A2-AD91-58C07E736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7535" y="2585720"/>
            <a:ext cx="11144250" cy="37496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F978A0F-8029-4E1D-944F-46D7400660B4}"/>
              </a:ext>
            </a:extLst>
          </p:cNvPr>
          <p:cNvSpPr/>
          <p:nvPr/>
        </p:nvSpPr>
        <p:spPr>
          <a:xfrm>
            <a:off x="6781800" y="2680970"/>
            <a:ext cx="1122680" cy="2908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C475BC-6913-494D-8191-A17724CCEEDC}"/>
              </a:ext>
            </a:extLst>
          </p:cNvPr>
          <p:cNvSpPr/>
          <p:nvPr/>
        </p:nvSpPr>
        <p:spPr>
          <a:xfrm>
            <a:off x="5067300" y="3011805"/>
            <a:ext cx="220345" cy="210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92F094-799C-4CFD-8150-C501A6644E5D}"/>
              </a:ext>
            </a:extLst>
          </p:cNvPr>
          <p:cNvSpPr/>
          <p:nvPr/>
        </p:nvSpPr>
        <p:spPr>
          <a:xfrm>
            <a:off x="5879465" y="3823970"/>
            <a:ext cx="220345" cy="210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8CB871-ADB9-4A7B-9FFB-21C9E598871D}"/>
              </a:ext>
            </a:extLst>
          </p:cNvPr>
          <p:cNvSpPr/>
          <p:nvPr/>
        </p:nvSpPr>
        <p:spPr>
          <a:xfrm>
            <a:off x="5879465" y="5107305"/>
            <a:ext cx="220345" cy="210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6CA15A-97BF-4326-8669-2CBFEFD6E132}"/>
              </a:ext>
            </a:extLst>
          </p:cNvPr>
          <p:cNvSpPr/>
          <p:nvPr/>
        </p:nvSpPr>
        <p:spPr>
          <a:xfrm>
            <a:off x="5638800" y="4095115"/>
            <a:ext cx="110490" cy="120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9BFAD2-7212-4B9D-98A8-B01BA36DE1B1}"/>
              </a:ext>
            </a:extLst>
          </p:cNvPr>
          <p:cNvSpPr/>
          <p:nvPr/>
        </p:nvSpPr>
        <p:spPr>
          <a:xfrm>
            <a:off x="5618480" y="5368290"/>
            <a:ext cx="110490" cy="120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53AEDC-D5AB-4082-93A3-C9025B60550F}"/>
              </a:ext>
            </a:extLst>
          </p:cNvPr>
          <p:cNvSpPr txBox="1"/>
          <p:nvPr/>
        </p:nvSpPr>
        <p:spPr>
          <a:xfrm>
            <a:off x="1441450" y="2205355"/>
            <a:ext cx="373507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>
                <a:latin typeface="SUITE" pitchFamily="2" charset="-127"/>
                <a:ea typeface="SUITE" pitchFamily="2" charset="-127"/>
              </a:rPr>
              <a:t>검색 기능 </a:t>
            </a:r>
            <a:r>
              <a:rPr lang="en-US" altLang="ko-KR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지점명</a:t>
            </a:r>
            <a:r>
              <a:rPr lang="ko-KR" altLang="en-US" dirty="0">
                <a:latin typeface="SUITE" pitchFamily="2" charset="-127"/>
                <a:ea typeface="SUITE" pitchFamily="2" charset="-127"/>
                <a:sym typeface="Wingdings" panose="05000000000000000000" pitchFamily="2" charset="2"/>
              </a:rPr>
              <a:t> 및 주소도 검색 가능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3268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7722CD9-E091-4E15-879F-138B190AC5D9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D6B735FB-3C42-4BD4-B542-BFC7136163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296022B-0739-4584-9A52-C8852D01AEB8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91A9A64-DC5F-4690-8290-5C0556BE4C63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지점 찾기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7220817-8A5E-4BAA-B0A6-9A14E68E85A2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4FDA0-2243-4E6C-97E5-64C3D3E4E0EA}"/>
              </a:ext>
            </a:extLst>
          </p:cNvPr>
          <p:cNvSpPr txBox="1"/>
          <p:nvPr/>
        </p:nvSpPr>
        <p:spPr>
          <a:xfrm>
            <a:off x="1139190" y="1640205"/>
            <a:ext cx="222186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b="1" dirty="0">
                <a:latin typeface="SUITE" pitchFamily="2" charset="-127"/>
                <a:ea typeface="SUITE" pitchFamily="2" charset="-127"/>
              </a:rPr>
              <a:t>지도로 검색 내 기능</a:t>
            </a:r>
            <a:endParaRPr lang="en-US" altLang="ko-KR" b="1" dirty="0"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7C96CB-B3A3-4C99-9709-E6BA65D15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7810" y="2807970"/>
            <a:ext cx="3201035" cy="19240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D367162-E7D3-445B-9240-8AB96EA6E162}"/>
              </a:ext>
            </a:extLst>
          </p:cNvPr>
          <p:cNvSpPr/>
          <p:nvPr/>
        </p:nvSpPr>
        <p:spPr>
          <a:xfrm>
            <a:off x="2406015" y="2992755"/>
            <a:ext cx="1483995" cy="436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11" name="선 155">
            <a:extLst>
              <a:ext uri="{FF2B5EF4-FFF2-40B4-BE49-F238E27FC236}">
                <a16:creationId xmlns:a16="http://schemas.microsoft.com/office/drawing/2014/main" id="{D42B1DB7-F300-4C85-9685-61814272376D}"/>
              </a:ext>
            </a:extLst>
          </p:cNvPr>
          <p:cNvCxnSpPr>
            <a:stCxn id="10" idx="3"/>
          </p:cNvCxnSpPr>
          <p:nvPr/>
        </p:nvCxnSpPr>
        <p:spPr>
          <a:xfrm>
            <a:off x="3890010" y="3211195"/>
            <a:ext cx="1744345" cy="3835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7DE46018-6507-461C-84C8-0BF8BFECA300}"/>
              </a:ext>
            </a:extLst>
          </p:cNvPr>
          <p:cNvSpPr/>
          <p:nvPr/>
        </p:nvSpPr>
        <p:spPr>
          <a:xfrm rot="6332666">
            <a:off x="5388610" y="3429000"/>
            <a:ext cx="421005" cy="2857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45E1D3-4E70-4014-9897-7E2FD63FA6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24170" y="4251325"/>
            <a:ext cx="6206490" cy="2162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51D05A-4171-4133-BBC3-0CD1FBF575FA}"/>
              </a:ext>
            </a:extLst>
          </p:cNvPr>
          <p:cNvSpPr txBox="1"/>
          <p:nvPr/>
        </p:nvSpPr>
        <p:spPr>
          <a:xfrm>
            <a:off x="1441450" y="2185035"/>
            <a:ext cx="45561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latin typeface="SUITE" pitchFamily="2" charset="-127"/>
                <a:ea typeface="SUITE" pitchFamily="2" charset="-127"/>
              </a:rPr>
              <a:t>지도의 아이스크림콘에 마우스를 가져다 놓았을 때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AF86C6-07A6-4D07-AB94-1F33F16873CA}"/>
              </a:ext>
            </a:extLst>
          </p:cNvPr>
          <p:cNvSpPr txBox="1"/>
          <p:nvPr/>
        </p:nvSpPr>
        <p:spPr>
          <a:xfrm>
            <a:off x="5993130" y="3599815"/>
            <a:ext cx="35782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err="1">
                <a:latin typeface="SUITE" pitchFamily="2" charset="-127"/>
                <a:ea typeface="SUITE" pitchFamily="2" charset="-127"/>
              </a:rPr>
              <a:t>지점명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 클릭 시 해당지점 홈페이지 이동</a:t>
            </a:r>
          </a:p>
        </p:txBody>
      </p:sp>
    </p:spTree>
    <p:extLst>
      <p:ext uri="{BB962C8B-B14F-4D97-AF65-F5344CB8AC3E}">
        <p14:creationId xmlns:p14="http://schemas.microsoft.com/office/powerpoint/2010/main" val="3650944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C72BB45E-E9AB-468A-8172-48C267D49449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89F66408-F366-44FA-81A7-E503E0B19E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A416D0A-3FC8-41E5-9F1E-F744FF8E5CBA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381F170-E1C3-4297-8B7B-87766A715327}"/>
              </a:ext>
            </a:extLst>
          </p:cNvPr>
          <p:cNvSpPr/>
          <p:nvPr/>
        </p:nvSpPr>
        <p:spPr>
          <a:xfrm>
            <a:off x="4938395" y="657225"/>
            <a:ext cx="231457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고객센터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45D3C9-2690-4DE7-B28A-AEDA4471F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15" y="4798060"/>
            <a:ext cx="3519805" cy="5568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232936-A7F9-4DB2-8BA1-5CE1CBBD2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830" y="1259840"/>
            <a:ext cx="8075295" cy="347408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BE5B7A4-DBE8-4CCA-9D21-68B7184FF94D}"/>
              </a:ext>
            </a:extLst>
          </p:cNvPr>
          <p:cNvSpPr/>
          <p:nvPr/>
        </p:nvSpPr>
        <p:spPr>
          <a:xfrm>
            <a:off x="622300" y="5520055"/>
            <a:ext cx="10947400" cy="1192530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자주하는 질문 카테고리별 탭 설정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부트스트랩 아코디언 및 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페이지네이션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적용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1:1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문의 아이콘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(position: fixed)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클릭 시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1:1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문의 작성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4434738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C72BB45E-E9AB-468A-8172-48C267D49449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89F66408-F366-44FA-81A7-E503E0B19E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A416D0A-3FC8-41E5-9F1E-F744FF8E5CBA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381F170-E1C3-4297-8B7B-87766A715327}"/>
              </a:ext>
            </a:extLst>
          </p:cNvPr>
          <p:cNvSpPr/>
          <p:nvPr/>
        </p:nvSpPr>
        <p:spPr>
          <a:xfrm>
            <a:off x="4938395" y="657225"/>
            <a:ext cx="231457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UITE" pitchFamily="2" charset="-127"/>
                <a:ea typeface="SUITE" pitchFamily="2" charset="-127"/>
              </a:rPr>
              <a:t>1:1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문의 작성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BE5B7A4-DBE8-4CCA-9D21-68B7184FF94D}"/>
              </a:ext>
            </a:extLst>
          </p:cNvPr>
          <p:cNvSpPr/>
          <p:nvPr/>
        </p:nvSpPr>
        <p:spPr>
          <a:xfrm>
            <a:off x="622300" y="5520055"/>
            <a:ext cx="10947400" cy="1192530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작성자 아이디 자동 입력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&lt;input type=‘file’&gt;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태그를 통한 파일 첨부 기능 구현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3358AF-64C0-4577-8902-783F465CE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5" y="1387475"/>
            <a:ext cx="4199890" cy="3848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AEDA91-1179-4D92-AC84-B2CFF041ED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47" t="32083" r="56094" b="48611"/>
          <a:stretch/>
        </p:blipFill>
        <p:spPr>
          <a:xfrm>
            <a:off x="4968240" y="1387475"/>
            <a:ext cx="1628775" cy="1323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1194D7-EE13-4E29-8948-4D50926A1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435" y="1387475"/>
            <a:ext cx="478726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448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C72BB45E-E9AB-468A-8172-48C267D49449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89F66408-F366-44FA-81A7-E503E0B19E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A416D0A-3FC8-41E5-9F1E-F744FF8E5CBA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381F170-E1C3-4297-8B7B-87766A715327}"/>
              </a:ext>
            </a:extLst>
          </p:cNvPr>
          <p:cNvSpPr/>
          <p:nvPr/>
        </p:nvSpPr>
        <p:spPr>
          <a:xfrm>
            <a:off x="4938395" y="657225"/>
            <a:ext cx="231457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UITE" pitchFamily="2" charset="-127"/>
                <a:ea typeface="SUITE" pitchFamily="2" charset="-127"/>
              </a:rPr>
              <a:t>1:1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문의 작성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BE5B7A4-DBE8-4CCA-9D21-68B7184FF94D}"/>
              </a:ext>
            </a:extLst>
          </p:cNvPr>
          <p:cNvSpPr/>
          <p:nvPr/>
        </p:nvSpPr>
        <p:spPr>
          <a:xfrm>
            <a:off x="622300" y="5520055"/>
            <a:ext cx="10947400" cy="1192530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토글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버튼을 통해 문의 답변 내역 확인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이미지 첨부 시 미리보기로 작은 크기의 이미지 표출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우측의 돋보기 클릭 시 원래 크기의 </a:t>
            </a:r>
            <a:r>
              <a:rPr lang="ko-KR" altLang="en-US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이미지 표출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17F6E3-C16E-4384-A509-DA329384F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605" y="1818640"/>
            <a:ext cx="4434840" cy="24923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071E27-8EA5-420F-BD9B-7FDC902CA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818640"/>
            <a:ext cx="5775325" cy="3415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274983-7D99-4E7D-AC83-70E70FBCCB8B}"/>
              </a:ext>
            </a:extLst>
          </p:cNvPr>
          <p:cNvSpPr txBox="1"/>
          <p:nvPr/>
        </p:nvSpPr>
        <p:spPr>
          <a:xfrm>
            <a:off x="622300" y="1352550"/>
            <a:ext cx="23793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&lt;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문의 내역이 있는 경우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&gt;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1EF91-8A9C-4D58-8D7D-AB3EEF855D3E}"/>
              </a:ext>
            </a:extLst>
          </p:cNvPr>
          <p:cNvSpPr txBox="1"/>
          <p:nvPr/>
        </p:nvSpPr>
        <p:spPr>
          <a:xfrm>
            <a:off x="6999605" y="1352550"/>
            <a:ext cx="23793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&lt;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문의 내역이 없는 경우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&gt;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453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107F8E1-CB48-419E-B5EA-889F5A177006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2B078973-71BB-4F69-87A8-584645B9A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A7C588-28CD-42D8-8131-1A90771871FA}"/>
              </a:ext>
            </a:extLst>
          </p:cNvPr>
          <p:cNvSpPr txBox="1"/>
          <p:nvPr/>
        </p:nvSpPr>
        <p:spPr>
          <a:xfrm>
            <a:off x="217805" y="142875"/>
            <a:ext cx="21882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UITE" pitchFamily="2" charset="-127"/>
                <a:ea typeface="SUITE" pitchFamily="2" charset="-127"/>
              </a:rPr>
              <a:t>DB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설계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논리 모델링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693EB-7731-4F03-8B45-0E7606920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87095"/>
            <a:ext cx="115824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398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C3FC708-ADAA-48B2-84A8-48686DDC9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860" y="1244600"/>
            <a:ext cx="7574280" cy="20091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58DEBF-94BF-41E7-B8A2-F9E32B905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3366770"/>
            <a:ext cx="5241925" cy="16560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4B90E86-6BB9-4500-9AC8-340B9783F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130" y="3366770"/>
            <a:ext cx="5241925" cy="2108835"/>
          </a:xfrm>
          <a:prstGeom prst="rect">
            <a:avLst/>
          </a:prstGeom>
        </p:spPr>
      </p:pic>
      <p:grpSp>
        <p:nvGrpSpPr>
          <p:cNvPr id="8" name="그룹 1001">
            <a:extLst>
              <a:ext uri="{FF2B5EF4-FFF2-40B4-BE49-F238E27FC236}">
                <a16:creationId xmlns:a16="http://schemas.microsoft.com/office/drawing/2014/main" id="{4B5BE7DE-0581-46B2-BB57-5C0D47FA8ACA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408D2D7B-2784-45AD-BC01-CC87EAB90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73FE0EC-4B5C-457D-9C72-E8E7D5930BBB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1177F48-3C0D-4A6D-B3C5-5C22EAF8FFB2}"/>
              </a:ext>
            </a:extLst>
          </p:cNvPr>
          <p:cNvSpPr/>
          <p:nvPr/>
        </p:nvSpPr>
        <p:spPr>
          <a:xfrm>
            <a:off x="4339590" y="657225"/>
            <a:ext cx="351218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마이페이지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1:1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문의 내역</a:t>
            </a: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829E4786-0FB5-4D7D-AF10-ADD15A760B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76680" y="2322830"/>
            <a:ext cx="684530" cy="9080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D9A684C2-C9E2-49B6-84A4-BA990AF09E8A}"/>
              </a:ext>
            </a:extLst>
          </p:cNvPr>
          <p:cNvCxnSpPr>
            <a:cxnSpLocks/>
          </p:cNvCxnSpPr>
          <p:nvPr/>
        </p:nvCxnSpPr>
        <p:spPr>
          <a:xfrm>
            <a:off x="10114280" y="2225675"/>
            <a:ext cx="865505" cy="94869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5959E9F-97A8-42C7-8B6E-98BC096E2211}"/>
              </a:ext>
            </a:extLst>
          </p:cNvPr>
          <p:cNvSpPr/>
          <p:nvPr/>
        </p:nvSpPr>
        <p:spPr>
          <a:xfrm>
            <a:off x="622300" y="5520055"/>
            <a:ext cx="10947400" cy="1192530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1:1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문의 제목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작성일자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문의 카테고리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문의내용 확인 가능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관리자 답변이 없을 경우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‘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답변 대기 중입니다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.’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안내 표출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관리자 답변이 있을 경우 답변 내용 표출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D092F6C-E383-4956-B4E7-D3E7A9B5D0C1}"/>
              </a:ext>
            </a:extLst>
          </p:cNvPr>
          <p:cNvSpPr/>
          <p:nvPr/>
        </p:nvSpPr>
        <p:spPr>
          <a:xfrm>
            <a:off x="8446770" y="1433830"/>
            <a:ext cx="1263650" cy="409575"/>
          </a:xfrm>
          <a:prstGeom prst="roundRect">
            <a:avLst>
              <a:gd name="adj" fmla="val 2829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UITE" pitchFamily="2" charset="-127"/>
              <a:ea typeface="SUITE" pitchFamily="2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105C74FF-D80B-4144-86FB-7D0AD269A7E6}"/>
              </a:ext>
            </a:extLst>
          </p:cNvPr>
          <p:cNvCxnSpPr>
            <a:stCxn id="25" idx="0"/>
          </p:cNvCxnSpPr>
          <p:nvPr/>
        </p:nvCxnSpPr>
        <p:spPr>
          <a:xfrm rot="5400000" flipH="1" flipV="1">
            <a:off x="9082405" y="1163320"/>
            <a:ext cx="267335" cy="274955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CAE9321-8883-418E-BB15-6F9D96E7FC44}"/>
              </a:ext>
            </a:extLst>
          </p:cNvPr>
          <p:cNvSpPr txBox="1"/>
          <p:nvPr/>
        </p:nvSpPr>
        <p:spPr>
          <a:xfrm>
            <a:off x="9384665" y="1038860"/>
            <a:ext cx="1667510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SUITE" pitchFamily="2" charset="-127"/>
                <a:ea typeface="SUITE" pitchFamily="2" charset="-127"/>
              </a:rPr>
              <a:t>1:1 </a:t>
            </a:r>
            <a:r>
              <a:rPr lang="ko-KR" altLang="en-US" sz="1100" dirty="0">
                <a:latin typeface="SUITE" pitchFamily="2" charset="-127"/>
                <a:ea typeface="SUITE" pitchFamily="2" charset="-127"/>
              </a:rPr>
              <a:t>문의 작성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7630793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4B43EF1-04BE-42A1-8A0B-F6CCAC4DB546}"/>
              </a:ext>
            </a:extLst>
          </p:cNvPr>
          <p:cNvGrpSpPr/>
          <p:nvPr/>
        </p:nvGrpSpPr>
        <p:grpSpPr>
          <a:xfrm>
            <a:off x="4299585" y="1737995"/>
            <a:ext cx="3613150" cy="3252470"/>
            <a:chOff x="4299585" y="1737995"/>
            <a:chExt cx="3613150" cy="325247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FA0397D-0148-43A5-AAC2-66E3E68B7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9585" y="1737995"/>
              <a:ext cx="3613150" cy="242506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D084E13-995E-4D1D-AA36-C76FD818A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2760" y="4141470"/>
              <a:ext cx="3589655" cy="848995"/>
            </a:xfrm>
            <a:prstGeom prst="rect">
              <a:avLst/>
            </a:prstGeom>
          </p:spPr>
        </p:pic>
      </p:grp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2FA62E72-9FF7-4575-A7DB-3BE67B6F2995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FA00FF6-EED7-4BAE-8956-B261B586B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D35A5DE-7D79-48FB-AF61-5AC5A533A03F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C7EBF3E-3F9B-4F41-9AF5-8E744E840D67}"/>
              </a:ext>
            </a:extLst>
          </p:cNvPr>
          <p:cNvSpPr/>
          <p:nvPr/>
        </p:nvSpPr>
        <p:spPr>
          <a:xfrm>
            <a:off x="4339590" y="657225"/>
            <a:ext cx="351218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마이페이지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1:1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문의 내역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905B38A-4FB6-43C3-9B0B-05ADA355F57F}"/>
              </a:ext>
            </a:extLst>
          </p:cNvPr>
          <p:cNvSpPr/>
          <p:nvPr/>
        </p:nvSpPr>
        <p:spPr>
          <a:xfrm>
            <a:off x="632460" y="5351780"/>
            <a:ext cx="10947400" cy="848995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사용자의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1:1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문의 이미지 첨부가 있을 경우 함께 표출</a:t>
            </a:r>
          </a:p>
        </p:txBody>
      </p:sp>
    </p:spTree>
    <p:extLst>
      <p:ext uri="{BB962C8B-B14F-4D97-AF65-F5344CB8AC3E}">
        <p14:creationId xmlns:p14="http://schemas.microsoft.com/office/powerpoint/2010/main" val="20068789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>
            <a:extLst>
              <a:ext uri="{FF2B5EF4-FFF2-40B4-BE49-F238E27FC236}">
                <a16:creationId xmlns:a16="http://schemas.microsoft.com/office/drawing/2014/main" id="{2FA62E72-9FF7-4575-A7DB-3BE67B6F2995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FA00FF6-EED7-4BAE-8956-B261B586B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D35A5DE-7D79-48FB-AF61-5AC5A533A03F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C7EBF3E-3F9B-4F41-9AF5-8E744E840D67}"/>
              </a:ext>
            </a:extLst>
          </p:cNvPr>
          <p:cNvSpPr/>
          <p:nvPr/>
        </p:nvSpPr>
        <p:spPr>
          <a:xfrm>
            <a:off x="4339590" y="657225"/>
            <a:ext cx="351218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마이페이지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마이 리뷰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905B38A-4FB6-43C3-9B0B-05ADA355F57F}"/>
              </a:ext>
            </a:extLst>
          </p:cNvPr>
          <p:cNvSpPr/>
          <p:nvPr/>
        </p:nvSpPr>
        <p:spPr>
          <a:xfrm>
            <a:off x="632460" y="5679440"/>
            <a:ext cx="10947400" cy="848995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마이 리뷰 페이지 이동 시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default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로 작성 가능한 리뷰 표출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1EEB2B-8E85-416A-A3E8-1E0EA573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" y="1892300"/>
            <a:ext cx="5661025" cy="2416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5D7BC9-3607-4272-A8E9-918492C817EB}"/>
              </a:ext>
            </a:extLst>
          </p:cNvPr>
          <p:cNvSpPr txBox="1"/>
          <p:nvPr/>
        </p:nvSpPr>
        <p:spPr>
          <a:xfrm>
            <a:off x="237490" y="1454150"/>
            <a:ext cx="410210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&lt;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구매한 제품이 없거나 리뷰를 이미 쓴 경우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&gt;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F2F14A1-56B0-4064-A380-8FDF254A80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026"/>
          <a:stretch/>
        </p:blipFill>
        <p:spPr>
          <a:xfrm>
            <a:off x="6616065" y="1849755"/>
            <a:ext cx="4482465" cy="3368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7C69B1-FC72-48C5-9385-769C714D77E5}"/>
              </a:ext>
            </a:extLst>
          </p:cNvPr>
          <p:cNvSpPr txBox="1"/>
          <p:nvPr/>
        </p:nvSpPr>
        <p:spPr>
          <a:xfrm>
            <a:off x="6616065" y="1454150"/>
            <a:ext cx="321437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&lt;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리뷰를 작성할 제품이 있는 경우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&gt;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9313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>
            <a:extLst>
              <a:ext uri="{FF2B5EF4-FFF2-40B4-BE49-F238E27FC236}">
                <a16:creationId xmlns:a16="http://schemas.microsoft.com/office/drawing/2014/main" id="{2FA62E72-9FF7-4575-A7DB-3BE67B6F2995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FA00FF6-EED7-4BAE-8956-B261B586B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D35A5DE-7D79-48FB-AF61-5AC5A533A03F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C7EBF3E-3F9B-4F41-9AF5-8E744E840D67}"/>
              </a:ext>
            </a:extLst>
          </p:cNvPr>
          <p:cNvSpPr/>
          <p:nvPr/>
        </p:nvSpPr>
        <p:spPr>
          <a:xfrm>
            <a:off x="4339590" y="657225"/>
            <a:ext cx="351218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마이페이지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마이 리뷰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905B38A-4FB6-43C3-9B0B-05ADA355F57F}"/>
              </a:ext>
            </a:extLst>
          </p:cNvPr>
          <p:cNvSpPr/>
          <p:nvPr/>
        </p:nvSpPr>
        <p:spPr>
          <a:xfrm>
            <a:off x="632460" y="5679440"/>
            <a:ext cx="10947400" cy="848995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“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작성하기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”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버튼 클릭 시 리뷰 작성 팝업 표출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080AB9-85A9-4227-8E52-5923759D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5" y="1338580"/>
            <a:ext cx="4733925" cy="41052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3C6351-EE59-44A7-946A-6A08E02DC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075" y="1338580"/>
            <a:ext cx="47212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268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>
            <a:extLst>
              <a:ext uri="{FF2B5EF4-FFF2-40B4-BE49-F238E27FC236}">
                <a16:creationId xmlns:a16="http://schemas.microsoft.com/office/drawing/2014/main" id="{2FA62E72-9FF7-4575-A7DB-3BE67B6F2995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5FA00FF6-EED7-4BAE-8956-B261B586B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D35A5DE-7D79-48FB-AF61-5AC5A533A03F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C7EBF3E-3F9B-4F41-9AF5-8E744E840D67}"/>
              </a:ext>
            </a:extLst>
          </p:cNvPr>
          <p:cNvSpPr/>
          <p:nvPr/>
        </p:nvSpPr>
        <p:spPr>
          <a:xfrm>
            <a:off x="4339590" y="657225"/>
            <a:ext cx="351218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마이페이지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마이 리뷰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905B38A-4FB6-43C3-9B0B-05ADA355F57F}"/>
              </a:ext>
            </a:extLst>
          </p:cNvPr>
          <p:cNvSpPr/>
          <p:nvPr/>
        </p:nvSpPr>
        <p:spPr>
          <a:xfrm>
            <a:off x="632460" y="5679440"/>
            <a:ext cx="10947400" cy="848995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리뷰 작성 완료 시 팝업이 </a:t>
            </a:r>
            <a:r>
              <a:rPr lang="en-US" altLang="ko-KR" dirty="0" err="1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self.close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()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되며 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부모창인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“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작성 가능한 리뷰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”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페이지가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“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작성한 리뷰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”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페이지로 이동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FC7B21-A611-46BA-8863-83C5525F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640" y="1405255"/>
            <a:ext cx="6014720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392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C6A66A1-716F-4FEF-A80E-6AA004C4895D}"/>
              </a:ext>
            </a:extLst>
          </p:cNvPr>
          <p:cNvSpPr/>
          <p:nvPr/>
        </p:nvSpPr>
        <p:spPr>
          <a:xfrm>
            <a:off x="6477000" y="1262380"/>
            <a:ext cx="3286125" cy="3086735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AEE296-031F-4477-ADF0-56089320D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325" y="1262380"/>
            <a:ext cx="4775835" cy="4059555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741B640B-E8D0-429B-BF35-89CCB6F1FA69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7A115842-946A-4C64-9E3C-ED0EF400F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AC3BEB6-A12D-4AED-973B-1407F1A6F273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73D68C2-F701-47AA-99A3-EF7B084E1485}"/>
              </a:ext>
            </a:extLst>
          </p:cNvPr>
          <p:cNvSpPr/>
          <p:nvPr/>
        </p:nvSpPr>
        <p:spPr>
          <a:xfrm>
            <a:off x="4339590" y="657225"/>
            <a:ext cx="351218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SUITE" pitchFamily="2" charset="-127"/>
                <a:ea typeface="SUITE" pitchFamily="2" charset="-127"/>
              </a:rPr>
              <a:t>관리자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회원 정보 목록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34899A-94FA-49A6-BBFA-DDD6AA2C41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27" t="25843" r="56101" b="59388"/>
          <a:stretch/>
        </p:blipFill>
        <p:spPr>
          <a:xfrm>
            <a:off x="6854825" y="1508760"/>
            <a:ext cx="2374265" cy="1012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F6A41E-DF7A-47D3-AA40-FCAC1B2B73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404" t="25443" r="26187" b="60512"/>
          <a:stretch/>
        </p:blipFill>
        <p:spPr>
          <a:xfrm>
            <a:off x="7468235" y="2955925"/>
            <a:ext cx="1147445" cy="96329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B672CA4-EAAC-40FE-801C-8D1ECA646F52}"/>
              </a:ext>
            </a:extLst>
          </p:cNvPr>
          <p:cNvSpPr/>
          <p:nvPr/>
        </p:nvSpPr>
        <p:spPr>
          <a:xfrm>
            <a:off x="622300" y="5457190"/>
            <a:ext cx="10947400" cy="1192530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관리자 전용 전체 회원 조회 기능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회원명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/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아이디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/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이메일 별 검색 및 목록 표시 인원 수 조정 가능</a:t>
            </a:r>
          </a:p>
        </p:txBody>
      </p:sp>
    </p:spTree>
    <p:extLst>
      <p:ext uri="{BB962C8B-B14F-4D97-AF65-F5344CB8AC3E}">
        <p14:creationId xmlns:p14="http://schemas.microsoft.com/office/powerpoint/2010/main" val="41899188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5D84F88-E1EC-492A-ACF8-90BC599C4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56"/>
          <a:stretch/>
        </p:blipFill>
        <p:spPr>
          <a:xfrm>
            <a:off x="4325620" y="1285875"/>
            <a:ext cx="3541395" cy="4285615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23F72DAF-3743-4BA3-8C1B-6A9DF8656C5D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9E5F834F-52AB-4825-924E-5ADDD055B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A9AE297-135C-4CA4-92B0-4A9F7C2DCD35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D739E7E-ECA4-4B89-812E-A6E4E2ACE2BE}"/>
              </a:ext>
            </a:extLst>
          </p:cNvPr>
          <p:cNvSpPr/>
          <p:nvPr/>
        </p:nvSpPr>
        <p:spPr>
          <a:xfrm>
            <a:off x="4339590" y="657225"/>
            <a:ext cx="351218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SUITE" pitchFamily="2" charset="-127"/>
                <a:ea typeface="SUITE" pitchFamily="2" charset="-127"/>
              </a:rPr>
              <a:t>관리자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회원 정보 목록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69BFAA-67DD-49EC-8934-6E68A0D35D40}"/>
              </a:ext>
            </a:extLst>
          </p:cNvPr>
          <p:cNvSpPr/>
          <p:nvPr/>
        </p:nvSpPr>
        <p:spPr>
          <a:xfrm>
            <a:off x="622300" y="5755005"/>
            <a:ext cx="10947400" cy="766445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특정 회원 행 클릭 시 회원 상세 정보 확인 및 개별 문자 전송 가능</a:t>
            </a:r>
          </a:p>
        </p:txBody>
      </p:sp>
    </p:spTree>
    <p:extLst>
      <p:ext uri="{BB962C8B-B14F-4D97-AF65-F5344CB8AC3E}">
        <p14:creationId xmlns:p14="http://schemas.microsoft.com/office/powerpoint/2010/main" val="15804244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1A90D6-7DA9-4769-AFEC-12E218B7B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3" t="21651" r="22661" b="45811"/>
          <a:stretch/>
        </p:blipFill>
        <p:spPr>
          <a:xfrm>
            <a:off x="1223010" y="1720850"/>
            <a:ext cx="9746615" cy="3112135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400B1724-D0CC-4DD5-AB4F-8D43065485E9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2A1357FD-D4BE-495C-BA5C-1D175B223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4C96C9D-462F-4FE8-9027-8D5B78512310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1B4AF6-E055-4C4D-A76B-94E75A72C83D}"/>
              </a:ext>
            </a:extLst>
          </p:cNvPr>
          <p:cNvSpPr/>
          <p:nvPr/>
        </p:nvSpPr>
        <p:spPr>
          <a:xfrm>
            <a:off x="4339590" y="657225"/>
            <a:ext cx="351218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SUITE" pitchFamily="2" charset="-127"/>
                <a:ea typeface="SUITE" pitchFamily="2" charset="-127"/>
              </a:rPr>
              <a:t>관리자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제품 등록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4A48D8-495F-48E1-B269-78D084142670}"/>
              </a:ext>
            </a:extLst>
          </p:cNvPr>
          <p:cNvSpPr/>
          <p:nvPr/>
        </p:nvSpPr>
        <p:spPr>
          <a:xfrm>
            <a:off x="622300" y="5263515"/>
            <a:ext cx="10947400" cy="766445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제품 등록 페이지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: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제품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(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컵 종류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)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및 메뉴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(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맛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)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등록 가능</a:t>
            </a:r>
          </a:p>
        </p:txBody>
      </p:sp>
    </p:spTree>
    <p:extLst>
      <p:ext uri="{BB962C8B-B14F-4D97-AF65-F5344CB8AC3E}">
        <p14:creationId xmlns:p14="http://schemas.microsoft.com/office/powerpoint/2010/main" val="5704660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0A52CE13-910B-4F79-8E66-2BBBA67C8502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0E42BC0-1AE7-46C9-8E6B-00C507905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4F1EE3A-2C86-4EC3-BE8E-A7BACDEF407B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16D040A-FD18-4476-8B96-BDDAB38BCEFE}"/>
              </a:ext>
            </a:extLst>
          </p:cNvPr>
          <p:cNvSpPr/>
          <p:nvPr/>
        </p:nvSpPr>
        <p:spPr>
          <a:xfrm>
            <a:off x="4339590" y="657225"/>
            <a:ext cx="351218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SUITE" pitchFamily="2" charset="-127"/>
                <a:ea typeface="SUITE" pitchFamily="2" charset="-127"/>
              </a:rPr>
              <a:t>관리자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제품 등록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51FD50-73A1-4186-8897-A390A1386BE0}"/>
              </a:ext>
            </a:extLst>
          </p:cNvPr>
          <p:cNvSpPr/>
          <p:nvPr/>
        </p:nvSpPr>
        <p:spPr>
          <a:xfrm>
            <a:off x="622300" y="5940425"/>
            <a:ext cx="10947400" cy="610870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관리자 아이디로 로그인 시에만 제품 등록 가능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4CF6E3B-F11A-42A8-89EA-4471D40D4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225" y="1972310"/>
            <a:ext cx="2000250" cy="21336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2375246-FE0A-405C-B47E-9B78BAAD2E77}"/>
              </a:ext>
            </a:extLst>
          </p:cNvPr>
          <p:cNvGrpSpPr/>
          <p:nvPr/>
        </p:nvGrpSpPr>
        <p:grpSpPr>
          <a:xfrm>
            <a:off x="5151120" y="1352550"/>
            <a:ext cx="5372100" cy="1991995"/>
            <a:chOff x="5151120" y="1352550"/>
            <a:chExt cx="5372100" cy="199199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F67B1BC-0114-41FB-B0FE-C15022022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1120" y="1352550"/>
              <a:ext cx="5372100" cy="199199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EB98E0C-1AAD-4BB5-9DD6-8493247B50DA}"/>
                </a:ext>
              </a:extLst>
            </p:cNvPr>
            <p:cNvSpPr/>
            <p:nvPr/>
          </p:nvSpPr>
          <p:spPr>
            <a:xfrm>
              <a:off x="5151120" y="1352550"/>
              <a:ext cx="4072255" cy="1295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A72D688-B816-419A-BC05-3906443E009D}"/>
                </a:ext>
              </a:extLst>
            </p:cNvPr>
            <p:cNvSpPr/>
            <p:nvPr/>
          </p:nvSpPr>
          <p:spPr>
            <a:xfrm>
              <a:off x="9010015" y="2376805"/>
              <a:ext cx="335915" cy="1295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4E9720DB-AE67-4467-8711-80E3D2244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880" y="3435350"/>
            <a:ext cx="5386705" cy="2358390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9BA4095A-25FE-4194-8C95-992D81E68C07}"/>
              </a:ext>
            </a:extLst>
          </p:cNvPr>
          <p:cNvSpPr/>
          <p:nvPr/>
        </p:nvSpPr>
        <p:spPr>
          <a:xfrm>
            <a:off x="4208145" y="3120390"/>
            <a:ext cx="789305" cy="44831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0070C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FE26CE-A6A4-431D-8907-45C56BAD1712}"/>
              </a:ext>
            </a:extLst>
          </p:cNvPr>
          <p:cNvSpPr/>
          <p:nvPr/>
        </p:nvSpPr>
        <p:spPr>
          <a:xfrm>
            <a:off x="5273040" y="4479290"/>
            <a:ext cx="3767455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9373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58A156B-8CE3-45EB-B340-9A72BEBB4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" y="1590675"/>
            <a:ext cx="5420360" cy="413639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0A52CE13-910B-4F79-8E66-2BBBA67C8502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0E42BC0-1AE7-46C9-8E6B-00C507905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4F1EE3A-2C86-4EC3-BE8E-A7BACDEF407B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3D934B-8741-4CBD-90DB-8A331684B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915" y="1590675"/>
            <a:ext cx="4777105" cy="4135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05C92C-3DA3-4B30-B199-AC2ABDF28668}"/>
              </a:ext>
            </a:extLst>
          </p:cNvPr>
          <p:cNvSpPr txBox="1"/>
          <p:nvPr/>
        </p:nvSpPr>
        <p:spPr>
          <a:xfrm>
            <a:off x="2306320" y="1221105"/>
            <a:ext cx="120586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UITE" pitchFamily="2" charset="-127"/>
                <a:ea typeface="SUITE" pitchFamily="2" charset="-127"/>
              </a:rPr>
              <a:t>&lt;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컵 등록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&gt;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C6B87-B598-4180-BA25-E486AE47F065}"/>
              </a:ext>
            </a:extLst>
          </p:cNvPr>
          <p:cNvSpPr txBox="1"/>
          <p:nvPr/>
        </p:nvSpPr>
        <p:spPr>
          <a:xfrm>
            <a:off x="7969885" y="1221105"/>
            <a:ext cx="120586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UITE" pitchFamily="2" charset="-127"/>
                <a:ea typeface="SUITE" pitchFamily="2" charset="-127"/>
              </a:rPr>
              <a:t>&lt;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맛 등록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&gt;</a:t>
            </a:r>
            <a:endParaRPr lang="ko-KR" altLang="en-US" dirty="0"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16D040A-FD18-4476-8B96-BDDAB38BCEFE}"/>
              </a:ext>
            </a:extLst>
          </p:cNvPr>
          <p:cNvSpPr/>
          <p:nvPr/>
        </p:nvSpPr>
        <p:spPr>
          <a:xfrm>
            <a:off x="4339590" y="657225"/>
            <a:ext cx="351218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SUITE" pitchFamily="2" charset="-127"/>
                <a:ea typeface="SUITE" pitchFamily="2" charset="-127"/>
              </a:rPr>
              <a:t>관리자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제품 등록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51FD50-73A1-4186-8897-A390A1386BE0}"/>
              </a:ext>
            </a:extLst>
          </p:cNvPr>
          <p:cNvSpPr/>
          <p:nvPr/>
        </p:nvSpPr>
        <p:spPr>
          <a:xfrm>
            <a:off x="622300" y="5908040"/>
            <a:ext cx="10947400" cy="610870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컵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/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맛 선택 시 해당 카테고리에 맞는 입력란 표출</a:t>
            </a:r>
          </a:p>
        </p:txBody>
      </p:sp>
    </p:spTree>
    <p:extLst>
      <p:ext uri="{BB962C8B-B14F-4D97-AF65-F5344CB8AC3E}">
        <p14:creationId xmlns:p14="http://schemas.microsoft.com/office/powerpoint/2010/main" val="2124073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209EC4C-79BB-45E1-A946-16DDCCC3E2E2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89E288A2-1C88-4924-9FA1-2A9EFA3E4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0777A3D-680A-4AFF-A163-40CB653ADA32}"/>
              </a:ext>
            </a:extLst>
          </p:cNvPr>
          <p:cNvSpPr txBox="1"/>
          <p:nvPr/>
        </p:nvSpPr>
        <p:spPr>
          <a:xfrm>
            <a:off x="217805" y="142875"/>
            <a:ext cx="21882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UITE" pitchFamily="2" charset="-127"/>
                <a:ea typeface="SUITE" pitchFamily="2" charset="-127"/>
              </a:rPr>
              <a:t>DB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설계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물리 모델링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66D69B-0887-493D-8088-3DD1727A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87095"/>
            <a:ext cx="11582400" cy="553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621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0A52CE13-910B-4F79-8E66-2BBBA67C8502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0E42BC0-1AE7-46C9-8E6B-00C507905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4F1EE3A-2C86-4EC3-BE8E-A7BACDEF407B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16D040A-FD18-4476-8B96-BDDAB38BCEFE}"/>
              </a:ext>
            </a:extLst>
          </p:cNvPr>
          <p:cNvSpPr/>
          <p:nvPr/>
        </p:nvSpPr>
        <p:spPr>
          <a:xfrm>
            <a:off x="4339590" y="657225"/>
            <a:ext cx="351218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SUITE" pitchFamily="2" charset="-127"/>
                <a:ea typeface="SUITE" pitchFamily="2" charset="-127"/>
              </a:rPr>
              <a:t>관리자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제품 등록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51FD50-73A1-4186-8897-A390A1386BE0}"/>
              </a:ext>
            </a:extLst>
          </p:cNvPr>
          <p:cNvSpPr/>
          <p:nvPr/>
        </p:nvSpPr>
        <p:spPr>
          <a:xfrm>
            <a:off x="622300" y="5266055"/>
            <a:ext cx="10947400" cy="610870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등록하고자 하는 제품에 맞는 제품 이미지 등록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이미지 미리보기 기능 구현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CFBDF48-2170-40C1-8026-1096118B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" y="1997075"/>
            <a:ext cx="5608320" cy="23329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571700F-81D8-4C22-80FC-02AA79B42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525" y="1650365"/>
            <a:ext cx="4321175" cy="302704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C0F44AD-6376-4E2B-8D3C-3CCA921A7AC4}"/>
              </a:ext>
            </a:extLst>
          </p:cNvPr>
          <p:cNvSpPr/>
          <p:nvPr/>
        </p:nvSpPr>
        <p:spPr>
          <a:xfrm>
            <a:off x="6013450" y="2788285"/>
            <a:ext cx="1108075" cy="75120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0070C0"/>
                </a:solidFill>
              </a:rPr>
              <a:t>파일 선택하면</a:t>
            </a:r>
            <a:endParaRPr lang="en-US" altLang="ko-KR" sz="900" dirty="0">
              <a:solidFill>
                <a:srgbClr val="0070C0"/>
              </a:solidFill>
            </a:endParaRPr>
          </a:p>
          <a:p>
            <a:pPr algn="ctr"/>
            <a:r>
              <a:rPr lang="ko-KR" altLang="en-US" sz="900" dirty="0">
                <a:solidFill>
                  <a:srgbClr val="0070C0"/>
                </a:solidFill>
              </a:rPr>
              <a:t>미리보기 가능</a:t>
            </a:r>
          </a:p>
        </p:txBody>
      </p:sp>
    </p:spTree>
    <p:extLst>
      <p:ext uri="{BB962C8B-B14F-4D97-AF65-F5344CB8AC3E}">
        <p14:creationId xmlns:p14="http://schemas.microsoft.com/office/powerpoint/2010/main" val="8946299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0A52CE13-910B-4F79-8E66-2BBBA67C8502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0E42BC0-1AE7-46C9-8E6B-00C507905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4F1EE3A-2C86-4EC3-BE8E-A7BACDEF407B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16D040A-FD18-4476-8B96-BDDAB38BCEFE}"/>
              </a:ext>
            </a:extLst>
          </p:cNvPr>
          <p:cNvSpPr/>
          <p:nvPr/>
        </p:nvSpPr>
        <p:spPr>
          <a:xfrm>
            <a:off x="4339590" y="657225"/>
            <a:ext cx="351218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SUITE" pitchFamily="2" charset="-127"/>
                <a:ea typeface="SUITE" pitchFamily="2" charset="-127"/>
              </a:rPr>
              <a:t>관리자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제품 등록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51FD50-73A1-4186-8897-A390A1386BE0}"/>
              </a:ext>
            </a:extLst>
          </p:cNvPr>
          <p:cNvSpPr/>
          <p:nvPr/>
        </p:nvSpPr>
        <p:spPr>
          <a:xfrm>
            <a:off x="622300" y="5537200"/>
            <a:ext cx="10947400" cy="610870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- input&lt;type=‘file’&gt;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을 통한 파일 첨부 및 </a:t>
            </a:r>
            <a:r>
              <a:rPr lang="en-US" altLang="ko-KR" dirty="0" err="1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drag&amp;drop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을 이용한 파일 첨부기능 구현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A8F955F-D90A-4EFC-B0A0-B72E86597751}"/>
              </a:ext>
            </a:extLst>
          </p:cNvPr>
          <p:cNvGrpSpPr/>
          <p:nvPr/>
        </p:nvGrpSpPr>
        <p:grpSpPr>
          <a:xfrm>
            <a:off x="530225" y="1637665"/>
            <a:ext cx="11131550" cy="3440430"/>
            <a:chOff x="530225" y="1637665"/>
            <a:chExt cx="11131550" cy="344043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A7AF448-9E0B-4E16-AA40-617300F87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225" y="1637665"/>
              <a:ext cx="5073015" cy="344043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CEA0DF7-F7F7-4841-BB1C-72571125C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2180" y="2671445"/>
              <a:ext cx="4379595" cy="1183005"/>
            </a:xfrm>
            <a:prstGeom prst="rect">
              <a:avLst/>
            </a:prstGeom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70FD1722-993D-410F-AB77-D4E92BB965E2}"/>
                </a:ext>
              </a:extLst>
            </p:cNvPr>
            <p:cNvSpPr/>
            <p:nvPr/>
          </p:nvSpPr>
          <p:spPr>
            <a:xfrm>
              <a:off x="5711190" y="2861945"/>
              <a:ext cx="1463675" cy="992505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0070C0"/>
                  </a:solidFill>
                </a:rPr>
                <a:t>Drag</a:t>
              </a:r>
              <a:r>
                <a:rPr lang="ko-KR" altLang="en-US" sz="1400" dirty="0">
                  <a:solidFill>
                    <a:srgbClr val="0070C0"/>
                  </a:solidFill>
                </a:rPr>
                <a:t> </a:t>
              </a:r>
              <a:r>
                <a:rPr lang="en-US" altLang="ko-KR" sz="1400" dirty="0">
                  <a:solidFill>
                    <a:srgbClr val="0070C0"/>
                  </a:solidFill>
                </a:rPr>
                <a:t>and Drop</a:t>
              </a:r>
              <a:endParaRPr lang="ko-KR" altLang="en-US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1953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0A52CE13-910B-4F79-8E66-2BBBA67C8502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0E42BC0-1AE7-46C9-8E6B-00C507905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4F1EE3A-2C86-4EC3-BE8E-A7BACDEF407B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16D040A-FD18-4476-8B96-BDDAB38BCEFE}"/>
              </a:ext>
            </a:extLst>
          </p:cNvPr>
          <p:cNvSpPr/>
          <p:nvPr/>
        </p:nvSpPr>
        <p:spPr>
          <a:xfrm>
            <a:off x="4339590" y="657225"/>
            <a:ext cx="351218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SUITE" pitchFamily="2" charset="-127"/>
                <a:ea typeface="SUITE" pitchFamily="2" charset="-127"/>
              </a:rPr>
              <a:t>관리자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제품 등록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51FD50-73A1-4186-8897-A390A1386BE0}"/>
              </a:ext>
            </a:extLst>
          </p:cNvPr>
          <p:cNvSpPr/>
          <p:nvPr/>
        </p:nvSpPr>
        <p:spPr>
          <a:xfrm>
            <a:off x="622300" y="5908040"/>
            <a:ext cx="10947400" cy="610870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제품 등록 시 컵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/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맛 부문에 등록한 제품 자동 표출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(DB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연결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)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2EE958-8762-4DF9-BBC7-36D30E0D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55" y="1649730"/>
            <a:ext cx="4975860" cy="38557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1A97C7-8CF0-4A51-9E57-4024B5BAC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630" y="1875155"/>
            <a:ext cx="4119245" cy="334137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1360BE1-9D67-4AE3-861A-EA5CA421D263}"/>
              </a:ext>
            </a:extLst>
          </p:cNvPr>
          <p:cNvSpPr/>
          <p:nvPr/>
        </p:nvSpPr>
        <p:spPr>
          <a:xfrm>
            <a:off x="2726055" y="5210175"/>
            <a:ext cx="638810" cy="210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A6DF10-B4BF-46B0-ACBC-AE6313402BD7}"/>
              </a:ext>
            </a:extLst>
          </p:cNvPr>
          <p:cNvSpPr/>
          <p:nvPr/>
        </p:nvSpPr>
        <p:spPr>
          <a:xfrm>
            <a:off x="7160895" y="2179955"/>
            <a:ext cx="1092835" cy="1519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736EE3E-F9B2-44B4-AF78-D2C991F74FA7}"/>
              </a:ext>
            </a:extLst>
          </p:cNvPr>
          <p:cNvSpPr/>
          <p:nvPr/>
        </p:nvSpPr>
        <p:spPr>
          <a:xfrm>
            <a:off x="5964555" y="3202305"/>
            <a:ext cx="1108075" cy="75120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0070C0"/>
                </a:solidFill>
              </a:rPr>
              <a:t>등록 완료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58F480-7804-40E4-968A-BC77AB269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515" y="1505585"/>
            <a:ext cx="2743835" cy="3048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C20B20-FCE3-49EA-BEC4-F9DF5E5F198A}"/>
              </a:ext>
            </a:extLst>
          </p:cNvPr>
          <p:cNvSpPr/>
          <p:nvPr/>
        </p:nvSpPr>
        <p:spPr>
          <a:xfrm>
            <a:off x="9037955" y="1524000"/>
            <a:ext cx="638810" cy="210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7428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E54E6FE-16DD-4324-BEF3-D4A1286EE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920" y="1318895"/>
            <a:ext cx="9175115" cy="448691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738B3348-BDDF-4ABA-AD5E-E72E570864C1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5F41F86B-DFCE-41B6-9684-1386329546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816F847-93D5-4F8F-9F72-E380D1CE1FC6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5B77F79-6C81-435C-9FF4-0997C2844BC3}"/>
              </a:ext>
            </a:extLst>
          </p:cNvPr>
          <p:cNvSpPr/>
          <p:nvPr/>
        </p:nvSpPr>
        <p:spPr>
          <a:xfrm>
            <a:off x="4339590" y="657225"/>
            <a:ext cx="351218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관리자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문의 답변 등록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5B50F23-FB39-4EBB-AC8B-771BA766A23C}"/>
              </a:ext>
            </a:extLst>
          </p:cNvPr>
          <p:cNvSpPr/>
          <p:nvPr/>
        </p:nvSpPr>
        <p:spPr>
          <a:xfrm>
            <a:off x="622300" y="5908040"/>
            <a:ext cx="10947400" cy="807085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전체 회원의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1:1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문의 내역 표출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페이지네이션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적용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미답변된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문의 내역이 상단에 위치하며 답변하고자 하는 행을 클릭하여 답변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5337208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A3CA15A-3216-4C97-8B63-BCABAC108101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20328CFA-10A8-4F12-B708-FF586B92AA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953C2BA-7E78-4A01-8C45-43D295801073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EEB421-78A4-4830-9BA2-720E0DF61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1427480"/>
            <a:ext cx="5634990" cy="39344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7F0CB6-1A9F-4D23-8695-715F9F936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7200"/>
            <a:ext cx="5574030" cy="333375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01BBC8B-FD76-439C-9206-F01E889D3587}"/>
              </a:ext>
            </a:extLst>
          </p:cNvPr>
          <p:cNvSpPr/>
          <p:nvPr/>
        </p:nvSpPr>
        <p:spPr>
          <a:xfrm>
            <a:off x="4339590" y="657225"/>
            <a:ext cx="351218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관리자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문의 답변 등록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89043F9-ECAF-45E7-BF0B-196233FC82A7}"/>
              </a:ext>
            </a:extLst>
          </p:cNvPr>
          <p:cNvSpPr/>
          <p:nvPr/>
        </p:nvSpPr>
        <p:spPr>
          <a:xfrm>
            <a:off x="622300" y="5685790"/>
            <a:ext cx="10947400" cy="616585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미답변된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행 클릭 시 상단에는 문의 내용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하단에는 답변 작성 창 표출</a:t>
            </a:r>
          </a:p>
        </p:txBody>
      </p:sp>
    </p:spTree>
    <p:extLst>
      <p:ext uri="{BB962C8B-B14F-4D97-AF65-F5344CB8AC3E}">
        <p14:creationId xmlns:p14="http://schemas.microsoft.com/office/powerpoint/2010/main" val="14698852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4BA4A2-7E76-4173-B9BF-498779587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180" y="1635125"/>
            <a:ext cx="8042275" cy="358775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E17AFC24-D315-4863-AACC-FAF6E3A7298E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83A77CDE-CA70-43D8-8541-08CC08971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E72D29-9ABB-4405-B224-10DCD03F349C}"/>
              </a:ext>
            </a:extLst>
          </p:cNvPr>
          <p:cNvSpPr txBox="1"/>
          <p:nvPr/>
        </p:nvSpPr>
        <p:spPr>
          <a:xfrm>
            <a:off x="217805" y="142875"/>
            <a:ext cx="12153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C0DCAE-D9FE-4D67-8E53-5FDE14CB7901}"/>
              </a:ext>
            </a:extLst>
          </p:cNvPr>
          <p:cNvSpPr/>
          <p:nvPr/>
        </p:nvSpPr>
        <p:spPr>
          <a:xfrm>
            <a:off x="4339590" y="657225"/>
            <a:ext cx="351218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관리자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문의 답변 등록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35D3556-FAEE-4D07-860D-E1D09E39B97C}"/>
              </a:ext>
            </a:extLst>
          </p:cNvPr>
          <p:cNvSpPr/>
          <p:nvPr/>
        </p:nvSpPr>
        <p:spPr>
          <a:xfrm>
            <a:off x="622300" y="5685790"/>
            <a:ext cx="10947400" cy="616585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기답변된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행 클릭 시 해당 문의 답변 작성일자 및 작성 내용 표출</a:t>
            </a:r>
          </a:p>
        </p:txBody>
      </p:sp>
    </p:spTree>
    <p:extLst>
      <p:ext uri="{BB962C8B-B14F-4D97-AF65-F5344CB8AC3E}">
        <p14:creationId xmlns:p14="http://schemas.microsoft.com/office/powerpoint/2010/main" val="31572573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38F07B7-C00A-4AB6-8AE7-61305339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1402080"/>
            <a:ext cx="5555615" cy="405638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6435164B-57FD-4410-93D8-552B3B348136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BB0094F-C0A0-4F81-94EB-F7A56DA04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6DF715-2DAB-448D-8B10-A9050C5B0EFE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96E0C89-D8E8-47E7-92DE-8E2E68491025}"/>
              </a:ext>
            </a:extLst>
          </p:cNvPr>
          <p:cNvSpPr/>
          <p:nvPr/>
        </p:nvSpPr>
        <p:spPr>
          <a:xfrm>
            <a:off x="4339590" y="657225"/>
            <a:ext cx="351218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SUITE" pitchFamily="2" charset="-127"/>
                <a:ea typeface="SUITE" pitchFamily="2" charset="-127"/>
              </a:rPr>
              <a:t>관리자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전체 주문 내역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D7BD3D-1766-4559-942E-B9E7D7F5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55" y="1402080"/>
            <a:ext cx="4568825" cy="405638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12F69C-D7E9-41A7-8BCB-4940BA12DBDA}"/>
              </a:ext>
            </a:extLst>
          </p:cNvPr>
          <p:cNvSpPr/>
          <p:nvPr/>
        </p:nvSpPr>
        <p:spPr>
          <a:xfrm>
            <a:off x="622300" y="5685790"/>
            <a:ext cx="10947400" cy="616585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주문코드 클릭 시 주문자 상세정보 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모달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표출</a:t>
            </a:r>
          </a:p>
        </p:txBody>
      </p:sp>
    </p:spTree>
    <p:extLst>
      <p:ext uri="{BB962C8B-B14F-4D97-AF65-F5344CB8AC3E}">
        <p14:creationId xmlns:p14="http://schemas.microsoft.com/office/powerpoint/2010/main" val="42251755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7B0929-1BFE-4F9D-87EF-D6793B290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2026920"/>
            <a:ext cx="3222625" cy="204978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F63F4922-C219-4C51-AFA9-FF636A134407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6110CC1D-8555-4B5F-BD92-7A559B211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BE9734-7D05-49D3-A305-3071F09E6390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" pitchFamily="2" charset="-127"/>
                <a:ea typeface="SUITE" pitchFamily="2" charset="-127"/>
              </a:rPr>
              <a:t>산출물 시연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3C2468B-9877-46BA-8F98-BF7555BEBB76}"/>
              </a:ext>
            </a:extLst>
          </p:cNvPr>
          <p:cNvSpPr/>
          <p:nvPr/>
        </p:nvSpPr>
        <p:spPr>
          <a:xfrm>
            <a:off x="4339590" y="657225"/>
            <a:ext cx="351218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" pitchFamily="2" charset="-127"/>
                <a:ea typeface="SUITE" pitchFamily="2" charset="-127"/>
              </a:rPr>
              <a:t>관리자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–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전체 주문 내역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7C2738-807F-4D5D-92BA-409055C9C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640" y="1358265"/>
            <a:ext cx="3983355" cy="35356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19E143-7E29-4A6C-B373-8C7CCA607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025" y="1856740"/>
            <a:ext cx="1400175" cy="239141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5402C6A-893F-4340-8654-60AEFF71069C}"/>
              </a:ext>
            </a:extLst>
          </p:cNvPr>
          <p:cNvSpPr/>
          <p:nvPr/>
        </p:nvSpPr>
        <p:spPr>
          <a:xfrm>
            <a:off x="622300" y="5250815"/>
            <a:ext cx="10947400" cy="1410335"/>
          </a:xfrm>
          <a:prstGeom prst="roundRect">
            <a:avLst/>
          </a:prstGeom>
          <a:solidFill>
            <a:srgbClr val="DEEBF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주문상태 클릭 시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‘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주문 상태 설정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’ 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모달창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 표출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‘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준비 중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’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라디오버튼 클릭 시 준비 시간 설정을 위한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div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표출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변경 완료 후 실시간 주문상태 갱신 및 픽업 시각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DB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업데이트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SUITE" pitchFamily="2" charset="-127"/>
                <a:ea typeface="SUITE" pitchFamily="2" charset="-127"/>
              </a:rPr>
              <a:t>고객에 전달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2C108AF-948E-453D-8BE6-19D384069DCC}"/>
              </a:ext>
            </a:extLst>
          </p:cNvPr>
          <p:cNvSpPr/>
          <p:nvPr/>
        </p:nvSpPr>
        <p:spPr>
          <a:xfrm>
            <a:off x="8246110" y="2938780"/>
            <a:ext cx="537845" cy="285750"/>
          </a:xfrm>
          <a:prstGeom prst="rightArrow">
            <a:avLst>
              <a:gd name="adj1" fmla="val 28333"/>
              <a:gd name="adj2" fmla="val 50000"/>
            </a:avLst>
          </a:prstGeom>
          <a:solidFill>
            <a:schemeClr val="tx2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16F5657-9801-4894-A94F-32DE3E745C1C}"/>
              </a:ext>
            </a:extLst>
          </p:cNvPr>
          <p:cNvSpPr/>
          <p:nvPr/>
        </p:nvSpPr>
        <p:spPr>
          <a:xfrm>
            <a:off x="3503295" y="2938780"/>
            <a:ext cx="537845" cy="285750"/>
          </a:xfrm>
          <a:prstGeom prst="rightArrow">
            <a:avLst>
              <a:gd name="adj1" fmla="val 28333"/>
              <a:gd name="adj2" fmla="val 50000"/>
            </a:avLst>
          </a:prstGeom>
          <a:solidFill>
            <a:schemeClr val="tx2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" pitchFamily="2" charset="-127"/>
              <a:ea typeface="SUIT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9964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51CD00A-6B67-4BBF-A150-BFEDD7014066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F3EB7760-C3BB-4E8A-B3C4-22582AE8D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12DEC6-517D-4941-8467-8B637802BEBD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 SemiBold" pitchFamily="2" charset="-127"/>
                <a:ea typeface="SUITE SemiBold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7E24C71-7E8B-4DF2-A03B-63FD6AED0802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 SemiBold" pitchFamily="2" charset="-127"/>
                <a:ea typeface="SUITE SemiBold" pitchFamily="2" charset="-127"/>
              </a:rPr>
              <a:t>최근 </a:t>
            </a:r>
            <a:r>
              <a:rPr lang="en-US" altLang="ko-KR" dirty="0">
                <a:latin typeface="SUITE SemiBold" pitchFamily="2" charset="-127"/>
                <a:ea typeface="SUITE SemiBold" pitchFamily="2" charset="-127"/>
              </a:rPr>
              <a:t>2</a:t>
            </a:r>
            <a:r>
              <a:rPr lang="ko-KR" altLang="en-US" dirty="0">
                <a:latin typeface="SUITE SemiBold" pitchFamily="2" charset="-127"/>
                <a:ea typeface="SUITE SemiBold" pitchFamily="2" charset="-127"/>
              </a:rPr>
              <a:t>주 방문 통계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BB37BAE-AAB7-4471-AF36-31451AB38778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 SemiBold" pitchFamily="2" charset="-127"/>
              <a:ea typeface="SUITE SemiBold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C1AF8E-A7C5-4530-B409-8F260E5C0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0670" y="2941320"/>
            <a:ext cx="3021965" cy="32537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608607D-CA94-40EF-9EDD-4357A951BA62}"/>
              </a:ext>
            </a:extLst>
          </p:cNvPr>
          <p:cNvSpPr/>
          <p:nvPr/>
        </p:nvSpPr>
        <p:spPr>
          <a:xfrm>
            <a:off x="1569085" y="5532755"/>
            <a:ext cx="2515235" cy="545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 SemiBold" pitchFamily="2" charset="-127"/>
              <a:ea typeface="SUITE SemiBold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722BD0-3E78-43D2-B871-3E93A0B81D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60770" y="4144010"/>
            <a:ext cx="5145405" cy="16033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6998EE6-0ABE-476B-8CC5-72B7CB6311D0}"/>
              </a:ext>
            </a:extLst>
          </p:cNvPr>
          <p:cNvSpPr/>
          <p:nvPr/>
        </p:nvSpPr>
        <p:spPr>
          <a:xfrm>
            <a:off x="6174740" y="4154805"/>
            <a:ext cx="5169535" cy="1590675"/>
          </a:xfrm>
          <a:prstGeom prst="rect">
            <a:avLst/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 SemiBold" pitchFamily="2" charset="-127"/>
              <a:ea typeface="SUITE SemiBold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31CB68-4D56-40D3-AC45-6E1DDE0E3062}"/>
              </a:ext>
            </a:extLst>
          </p:cNvPr>
          <p:cNvSpPr/>
          <p:nvPr/>
        </p:nvSpPr>
        <p:spPr>
          <a:xfrm>
            <a:off x="1541780" y="2924810"/>
            <a:ext cx="3181350" cy="3236595"/>
          </a:xfrm>
          <a:prstGeom prst="rect">
            <a:avLst/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 SemiBold" pitchFamily="2" charset="-127"/>
              <a:ea typeface="SUITE SemiBold" pitchFamily="2" charset="-127"/>
            </a:endParaRPr>
          </a:p>
        </p:txBody>
      </p:sp>
      <p:cxnSp>
        <p:nvCxnSpPr>
          <p:cNvPr id="12" name="선 163">
            <a:extLst>
              <a:ext uri="{FF2B5EF4-FFF2-40B4-BE49-F238E27FC236}">
                <a16:creationId xmlns:a16="http://schemas.microsoft.com/office/drawing/2014/main" id="{E314EAAB-7AF5-4AC1-A2B9-E59F21F66511}"/>
              </a:ext>
            </a:extLst>
          </p:cNvPr>
          <p:cNvCxnSpPr>
            <a:endCxn id="13" idx="3"/>
          </p:cNvCxnSpPr>
          <p:nvPr/>
        </p:nvCxnSpPr>
        <p:spPr>
          <a:xfrm rot="10800000">
            <a:off x="9031605" y="5335905"/>
            <a:ext cx="1248410" cy="25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C92E8E99-167E-4EE9-9314-6A5B1D028981}"/>
              </a:ext>
            </a:extLst>
          </p:cNvPr>
          <p:cNvSpPr/>
          <p:nvPr/>
        </p:nvSpPr>
        <p:spPr>
          <a:xfrm rot="4810808" flipV="1">
            <a:off x="8670290" y="5208905"/>
            <a:ext cx="421005" cy="30670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SUITE SemiBold" pitchFamily="2" charset="-127"/>
              <a:ea typeface="SUITE SemiBold" pitchFamily="2" charset="-127"/>
            </a:endParaRPr>
          </a:p>
        </p:txBody>
      </p:sp>
      <p:sp>
        <p:nvSpPr>
          <p:cNvPr id="14" name="가로 글상자 165">
            <a:extLst>
              <a:ext uri="{FF2B5EF4-FFF2-40B4-BE49-F238E27FC236}">
                <a16:creationId xmlns:a16="http://schemas.microsoft.com/office/drawing/2014/main" id="{8B397758-85EA-4CEC-9087-8B197CDB215B}"/>
              </a:ext>
            </a:extLst>
          </p:cNvPr>
          <p:cNvSpPr txBox="1"/>
          <p:nvPr/>
        </p:nvSpPr>
        <p:spPr>
          <a:xfrm>
            <a:off x="6744335" y="5227320"/>
            <a:ext cx="210820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SUITE SemiBold" pitchFamily="2" charset="-127"/>
                <a:ea typeface="SUITE SemiBold" pitchFamily="2" charset="-127"/>
              </a:rPr>
              <a:t>로그인 화면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728678-190E-4B94-BA5E-E40850022E87}"/>
              </a:ext>
            </a:extLst>
          </p:cNvPr>
          <p:cNvSpPr txBox="1"/>
          <p:nvPr/>
        </p:nvSpPr>
        <p:spPr>
          <a:xfrm>
            <a:off x="1429385" y="1737360"/>
            <a:ext cx="9798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 dirty="0">
                <a:latin typeface="SUITE SemiBold" pitchFamily="2" charset="-127"/>
                <a:ea typeface="SUITE SemiBold" pitchFamily="2" charset="-127"/>
              </a:rPr>
              <a:t>접속방법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4F0B0-1BD0-48AE-922C-7B83D2C8DDA6}"/>
              </a:ext>
            </a:extLst>
          </p:cNvPr>
          <p:cNvSpPr txBox="1"/>
          <p:nvPr/>
        </p:nvSpPr>
        <p:spPr>
          <a:xfrm>
            <a:off x="829945" y="2413635"/>
            <a:ext cx="484441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 SemiBold" pitchFamily="2" charset="-127"/>
                <a:ea typeface="SUITE SemiBold" pitchFamily="2" charset="-127"/>
              </a:rPr>
              <a:t>- </a:t>
            </a:r>
            <a:r>
              <a:rPr lang="ko-KR" altLang="en-US" dirty="0">
                <a:latin typeface="SUITE SemiBold" pitchFamily="2" charset="-127"/>
                <a:ea typeface="SUITE SemiBold" pitchFamily="2" charset="-127"/>
              </a:rPr>
              <a:t>관리자로 로그인 후 우측 상단을 통해 접속하여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FEE0A-4947-434C-A3C0-20FF6B589D8C}"/>
              </a:ext>
            </a:extLst>
          </p:cNvPr>
          <p:cNvSpPr txBox="1"/>
          <p:nvPr/>
        </p:nvSpPr>
        <p:spPr>
          <a:xfrm>
            <a:off x="6174740" y="3713480"/>
            <a:ext cx="487489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 SemiBold" pitchFamily="2" charset="-127"/>
                <a:ea typeface="SUITE SemiBold" pitchFamily="2" charset="-127"/>
              </a:rPr>
              <a:t>- URL </a:t>
            </a:r>
            <a:r>
              <a:rPr lang="ko-KR" altLang="en-US" dirty="0">
                <a:latin typeface="SUITE SemiBold" pitchFamily="2" charset="-127"/>
                <a:ea typeface="SUITE SemiBold" pitchFamily="2" charset="-127"/>
              </a:rPr>
              <a:t>주소로 접속한 경우</a:t>
            </a:r>
            <a:r>
              <a:rPr lang="en-US" altLang="ko-KR" dirty="0">
                <a:latin typeface="SUITE SemiBold" pitchFamily="2" charset="-127"/>
                <a:ea typeface="SUITE SemiBold" pitchFamily="2" charset="-127"/>
              </a:rPr>
              <a:t>(</a:t>
            </a:r>
            <a:r>
              <a:rPr lang="ko-KR" altLang="en-US" dirty="0">
                <a:latin typeface="SUITE SemiBold" pitchFamily="2" charset="-127"/>
                <a:ea typeface="SUITE SemiBold" pitchFamily="2" charset="-127"/>
              </a:rPr>
              <a:t>로그인이 되지 않은 경우</a:t>
            </a:r>
            <a:r>
              <a:rPr lang="en-US" altLang="ko-KR" dirty="0">
                <a:latin typeface="SUITE SemiBold" pitchFamily="2" charset="-127"/>
                <a:ea typeface="SUITE SemiBold" pitchFamily="2" charset="-127"/>
              </a:rPr>
              <a:t>)</a:t>
            </a:r>
            <a:endParaRPr lang="ko-KR" altLang="en-US" dirty="0">
              <a:latin typeface="SUITE SemiBold" pitchFamily="2" charset="-127"/>
              <a:ea typeface="SUITE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4582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D64A8C6E-0061-4481-B370-4CFECABD6055}"/>
              </a:ext>
            </a:extLst>
          </p:cNvPr>
          <p:cNvGrpSpPr/>
          <p:nvPr/>
        </p:nvGrpSpPr>
        <p:grpSpPr>
          <a:xfrm>
            <a:off x="151765" y="538480"/>
            <a:ext cx="11909425" cy="66040"/>
            <a:chOff x="151765" y="538480"/>
            <a:chExt cx="11909425" cy="66040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07D00297-B2DE-40E9-86F4-BF5099F2D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1765" y="538480"/>
              <a:ext cx="11909425" cy="6604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D77FF5-135C-436D-9F9F-CB290496500D}"/>
              </a:ext>
            </a:extLst>
          </p:cNvPr>
          <p:cNvSpPr txBox="1"/>
          <p:nvPr/>
        </p:nvSpPr>
        <p:spPr>
          <a:xfrm>
            <a:off x="217805" y="142875"/>
            <a:ext cx="12236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UITE SemiBold" pitchFamily="2" charset="-127"/>
                <a:ea typeface="SUITE SemiBold" pitchFamily="2" charset="-127"/>
              </a:rPr>
              <a:t>산출물 시연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200A5AF-27E0-4089-9125-EB69FA09AE50}"/>
              </a:ext>
            </a:extLst>
          </p:cNvPr>
          <p:cNvSpPr/>
          <p:nvPr/>
        </p:nvSpPr>
        <p:spPr>
          <a:xfrm>
            <a:off x="4934585" y="657225"/>
            <a:ext cx="2322195" cy="4457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UITE SemiBold" pitchFamily="2" charset="-127"/>
                <a:ea typeface="SUITE SemiBold" pitchFamily="2" charset="-127"/>
              </a:rPr>
              <a:t>최근 </a:t>
            </a:r>
            <a:r>
              <a:rPr lang="en-US" altLang="ko-KR" dirty="0">
                <a:latin typeface="SUITE SemiBold" pitchFamily="2" charset="-127"/>
                <a:ea typeface="SUITE SemiBold" pitchFamily="2" charset="-127"/>
              </a:rPr>
              <a:t>2</a:t>
            </a:r>
            <a:r>
              <a:rPr lang="ko-KR" altLang="en-US" dirty="0">
                <a:latin typeface="SUITE SemiBold" pitchFamily="2" charset="-127"/>
                <a:ea typeface="SUITE SemiBold" pitchFamily="2" charset="-127"/>
              </a:rPr>
              <a:t>주 방문 통계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12F78C2-36A0-4571-B4F1-71626510E79A}"/>
              </a:ext>
            </a:extLst>
          </p:cNvPr>
          <p:cNvSpPr/>
          <p:nvPr/>
        </p:nvSpPr>
        <p:spPr>
          <a:xfrm>
            <a:off x="436245" y="1288415"/>
            <a:ext cx="11306175" cy="53606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accent1">
                  <a:lumMod val="50000"/>
                </a:schemeClr>
              </a:solidFill>
              <a:latin typeface="SUITE SemiBold" pitchFamily="2" charset="-127"/>
              <a:ea typeface="SUITE SemiBold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F991D8-C083-467A-BDF1-401168574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4110" y="1961515"/>
            <a:ext cx="9923145" cy="4358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948AFA-D495-496E-85B0-FC014162240C}"/>
              </a:ext>
            </a:extLst>
          </p:cNvPr>
          <p:cNvSpPr txBox="1"/>
          <p:nvPr/>
        </p:nvSpPr>
        <p:spPr>
          <a:xfrm>
            <a:off x="1274445" y="1776730"/>
            <a:ext cx="452882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SUITE" pitchFamily="2" charset="-127"/>
                <a:ea typeface="SUITE" pitchFamily="2" charset="-127"/>
              </a:rPr>
              <a:t>- 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회원들의 로그기록을 이용한 최근 </a:t>
            </a:r>
            <a:r>
              <a:rPr lang="en-US" altLang="ko-KR" dirty="0">
                <a:latin typeface="SUITE" pitchFamily="2" charset="-127"/>
                <a:ea typeface="SUITE" pitchFamily="2" charset="-127"/>
              </a:rPr>
              <a:t>2</a:t>
            </a:r>
            <a:r>
              <a:rPr lang="ko-KR" altLang="en-US" dirty="0">
                <a:latin typeface="SUITE" pitchFamily="2" charset="-127"/>
                <a:ea typeface="SUITE" pitchFamily="2" charset="-127"/>
              </a:rPr>
              <a:t>주 방문 통계</a:t>
            </a:r>
          </a:p>
        </p:txBody>
      </p:sp>
    </p:spTree>
    <p:extLst>
      <p:ext uri="{BB962C8B-B14F-4D97-AF65-F5344CB8AC3E}">
        <p14:creationId xmlns:p14="http://schemas.microsoft.com/office/powerpoint/2010/main" val="729991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EEBF7">
            <a:alpha val="50196"/>
          </a:srgbClr>
        </a:solidFill>
        <a:ln>
          <a:noFill/>
        </a:ln>
      </a:spPr>
      <a:bodyPr rtlCol="0" anchor="ctr"/>
      <a:lstStyle>
        <a:defPPr algn="ctr">
          <a:defRPr dirty="0" err="1">
            <a:solidFill>
              <a:schemeClr val="accent1">
                <a:lumMod val="50000"/>
              </a:schemeClr>
            </a:solidFill>
            <a:latin typeface="SUITE" pitchFamily="2" charset="-127"/>
            <a:ea typeface="SUITE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>
            <a:latin typeface="SUITE" pitchFamily="2" charset="-127"/>
            <a:ea typeface="SUITE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Pages>95</Pages>
  <Words>2264</Words>
  <Characters>0</Characters>
  <Application>Microsoft Office PowerPoint</Application>
  <DocSecurity>0</DocSecurity>
  <PresentationFormat>와이드스크린</PresentationFormat>
  <Lines>0</Lines>
  <Paragraphs>510</Paragraphs>
  <Slides>103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4" baseType="lpstr">
      <vt:lpstr>Gmarket Sans Medium</vt:lpstr>
      <vt:lpstr>HY나무B</vt:lpstr>
      <vt:lpstr>SUITE</vt:lpstr>
      <vt:lpstr>SUITE Heavy</vt:lpstr>
      <vt:lpstr>SUITE Light</vt:lpstr>
      <vt:lpstr>SUITE SemiBold</vt:lpstr>
      <vt:lpstr>맑은 고딕</vt:lpstr>
      <vt:lpstr>한컴 소망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9</cp:revision>
  <dcterms:modified xsi:type="dcterms:W3CDTF">2024-06-07T13:01:37Z</dcterms:modified>
  <cp:version>10.105.228.52576</cp:version>
</cp:coreProperties>
</file>